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D837C-5F85-4496-A3B7-F7A1FE0F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BF1EF-C2DF-4948-A72C-ED550D4D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13647-FA24-496D-ACEA-2F884BB7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2F92E-B000-4205-8216-163F7D605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CDBA1-B255-4524-B29D-26E19330E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680A1F-9471-4903-859C-1E57E4BC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866B3-1243-4645-B5CA-9A642771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52A68-B295-45E9-8F6E-816BD39CE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E9024-B403-46ED-8F85-7093B54CB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3F20-94D5-4E45-8F8D-EB349B51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62B03-02F3-414B-8AA3-11742EA1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115404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纤支镜在肺部广泛感染疾病的诊断与治疗中的应用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charset="-122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纤支镜基本概念与原理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肺部广泛感染疾病概述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纤支镜在诊断中应用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纤支镜在治疗中应用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纤支镜是一种用于检查和治疗呼吸道疾病的医疗器械，全称为纤维支气管镜。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它的发展历程经历了硬质支气管镜、可曲式支气管镜和纤维支气管镜等阶段，逐渐变得更加精细、便捷和安全。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纤支镜在肺部疾病的诊断和治疗中发挥着越来越重要的作用，成为呼吸科医生的得力助手。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44" r="5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纤支镜定义及发展历程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纤支镜的工作原理是通过将光源和目镜相结合，将图像传输到操作者的眼睛或显示器上，以便观察和诊断呼吸道病变。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操作技巧包括正确的患者体位、麻醉方法、插入途径和观察技巧等，需要操作者具备丰富的经验和技能。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在操作过程中，还需要注意患者的生命体征和并发症的预防和处理。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工作原理及操作技巧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适应症包括肺部广泛感染性疾病的诊断和治疗，如肺炎、支气管扩张、肺脓肿等，以及肺癌、肺结核等疾病的诊断和分期。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禁忌症包括严重的心肺功能不全、凝血功能障碍、大咯血以及不能耐受纤支镜检查等情况。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在选择适应症和禁忌症时，需要综合考虑患者的病情、身体状况和纤支镜检查的风险和收益。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肺部广泛感染疾病概述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113" b="141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肺部广泛感染疾病是指由各种病原体引起的、累及肺部多个肺叶或肺段的感染性疾病。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根据病原体不同，肺部广泛感染疾病可分为细菌性肺炎、病毒性肺炎、真菌性肺炎等。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肺部广泛感染疾病定义及分类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肺部广泛感染疾病主要由病原体侵入肺部引起，如细菌、病毒、真菌等。此外，免疫力低下、呼吸道防御功能减弱等也是发病的重要原因。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包括年龄（老年人和儿童易感）、吸烟、慢性肺部疾病、免疫系统疾病、长期卧床等。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3874" b="387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肺部广泛感染疾病的临床表现包括发热、咳嗽、咳痰、呼吸困难等，严重者可出现呼吸衰竭、休克等。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根据患者的临床表现、体征和实验室检查（如血常规、C反应蛋白、降钙素原等）以及影像学检查（如X线、CT等）结果进行综合分析，可作出肺部广泛感染疾病的诊断。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纤支镜在诊断中应用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使用细胞刷对可疑部位进行刷取，收集脱落细胞进行检查。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灌洗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向病变部位注入生理盐水并回收，对回收液进行细胞学、病原学等检查。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通过纤支镜钳取病变组织，进行病理学检查，以确定病变性质。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与肺癌、肺结核、支气管扩张等疾病进行鉴别，避免误诊和漏诊。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气管、支气管黏膜光滑，呈粉红色，血管纹理清晰。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黏膜充血、水肿、糜烂、溃疡、新生物等。根据镜下表现，结合患者病史和临床表现，可进行初步诊断。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镜下表现与鉴别诊断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https://d.book118.com/977061154044006051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2024-09-24T06:52:26.659</cp:lastPrinted>
  <dcterms:created xsi:type="dcterms:W3CDTF">2024-09-23T22:52:26Z</dcterms:created>
  <dcterms:modified xsi:type="dcterms:W3CDTF">2024-09-23T22:52:28Z</dcterms:modified>
</cp:coreProperties>
</file>