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0B1A1-F6BC-487B-99EA-602F283B7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D01E9-4EEE-4107-9CE0-FE07DC5CF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D4A8D-FB06-4B4E-A8F8-317E62235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0B4F54-73CE-4A9E-B0FC-A6FFDA7A4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59F068-1143-4048-BA0F-03DB0D6B7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4C180E-0CE4-4F36-9850-18AFC0F15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1DB15D-385A-4C7F-9D44-72AEF2D14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ADF34F-FD0B-4A24-8963-12BF6E98D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37F7F-673F-44C0-872D-45B7EB912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B5B82-5FA8-4094-B52A-534515A36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3025B2-A96E-42F1-BEE8-26D1C129A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06300513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消防施工安全管理制度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消防施工安全管理制度的重要性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消防施工安全管理制度的主要内容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实施消防施工安全管理制度的要点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125" r="19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消防施工安全管理制度旨在确保施工过程中的安全性，降低事故风险，保障人员生命安全。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确保施工过程的安全性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通过实施严格的安全管理制度，可以促进施工质量的提高，减少因施工问题导致的安全风险。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提高施工质量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根据国家和地方的相关法律法规，施工单位必须建立并实施消防施工安全管理制度。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法律法规要求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施工安全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指在施工过程中，采取必要的安全措施，防止人员伤亡、财产损失等安全事故的发生。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指在施工过程中可能出现的安全隐患和事故，包括人员伤亡、财产损失等。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消防施工安全管理制度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指在消防施工过程中，为了保障施工人员的生命安全和施工质量，制定的相关安全管理制度。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消防施工安全管理制度的重要性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591" b="85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保障人员安全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制定安全操作规程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规定施工人员在作业过程中应遵循的安全操作步骤和注意事项，确保人员安全。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配备安全防护用品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提供符合国家标准的个人防护装备，如安全帽、防护眼镜、手套等，降低事故发生时对人员的伤害风险。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定期进行安全培训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提高施工人员的安全意识和技能，使他们了解如何应对突发情况，掌握紧急救援措施。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规定每个岗位的职责和工作范围，确保施工过程中的协调和配合，提高整体效率。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明确岗位职责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优化工作流程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强化进度管理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9883" r="298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通过合理安排施工顺序和资源配置，减少不必要的等待和重复工作，提高工作效率。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制定科学的进度计划，并实时监控施工进度，确保工程按时完成。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提高施工效率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https://d.book118.com/977063005135006053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2024-09-27T17:00:03.923</cp:lastPrinted>
  <dcterms:created xsi:type="dcterms:W3CDTF">2024-09-27T09:00:03Z</dcterms:created>
  <dcterms:modified xsi:type="dcterms:W3CDTF">2024-09-27T09:00:06Z</dcterms:modified>
</cp:coreProperties>
</file>