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E00CBA-13DD-49F4-B4B7-7792DD26AB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6ABD05-6C60-458C-BB28-3C1E732E28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29155B-52C8-4752-9D5E-7663AED6C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9B3313-E089-438A-B8C6-223DE03F06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99C3C1D-81ED-4A2E-B6FF-64D4DD944C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B34B6FB-D327-421B-AAC0-0AA3663182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CF9B1AE-48D5-4B6E-8213-4BD31F522B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589D65-AFAF-4119-8E5C-DD3DDE904B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B87F55-F595-4BFD-9630-54136A771B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1277DE-A170-45AF-88B9-4BBBDFEA8D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A8EB06-5D69-4DE6-AEBB-68A87775EC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706411200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建筑公司总经理述职报告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工作总结与成果展示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市场分析与竞争态势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财务管理与资金使用效率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企业文化建设与品牌传播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创新能力提升与科研进展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未来发展规划与目标设定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工作总结与成果展示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过去一年工作回顾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战略规划制定与执行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组织制定公司年度战略规划，明确发展目标，通过有效的执行，确保公司各项业务稳步发展。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市场拓展与品牌提升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加大市场拓展力度，成功签订多个重要项目合同，提升公司在行业内的知名度和影响力。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项目管理优化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完善项目管理制度和流程，提高项目执行效率和质量，确保项目按时交付并达到客户满意。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绿色建筑示范项目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积极推进绿色建筑示范项目，采用先进的环保技术和材料，获得行业内外的高度认可。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国际化合作项目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成功开展多个国际化合作项目，提升公司的国际竞争力，为公司的全球化战略打下坚实基础。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高端商业综合体项目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成功完成一座高端商业综合体项目的建设，实现公司在高端市场的重要突破。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22208" r="22208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重点项目完成情况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通过选拔和引进优秀人才，组建了一支高效、专业的核心团队，为公司的发展提供有力支持。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优秀团队组建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建立完善的员工培训体系，提供多元化的职业发展路径，促进员工个人成长与公司发展的紧密结合。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员工培训与成长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制定具有竞争力的激励机制，营造积极向上的企业文化氛围，激发员工的创造力和工作热情。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激励机制与企业文化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团队建设与人才培养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过去一年，公司实现了业绩的稳步增长，各项财务指标均达到预期目标。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业绩稳步增长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市场占有率提升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行业影响力增强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通过积极拓展市场和提升品牌影响力，公司在行业内的市场占有率得到显著提升。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公司积极参与行业交流和合作，推动行业发展，成为行业内具有领导力和影响力的企业之一。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公司业绩及市场地位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市场分析与竞争态势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542" r="25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数字化和智能化转型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BIM技术、智能建筑等数字化和智能化技术正在改变建筑行业。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城市化进程加速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随着城市化进程的推进，建筑业将持续增长，特别是在住宅、商业和基础设施领域。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绿色建筑和可持续发展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环保和可持续性已成为行业关键词，推动绿色建筑和绿色建材的发展。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行业发展趋势分析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包括大型国有建筑企业、外资建筑企业和民营建筑企业。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主要竞争对手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资金实力雄厚，技术和管理水平先进，品牌知名度高。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竞争对手优势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决策流程繁琐，市场反应速度较慢，创新能力不足。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竞争对手劣势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竞争对手概况及优劣势比较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政府加大基础设施投资，城市更新和旧城改造带来大量项目机会。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市场机遇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原材料价格波动、劳动力成本上升、政策调整等不确定因素。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市场挑战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市场机遇与挑战识别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深耕现有市场，拓展新的地域和领域，加强与客户和合作伙伴的合作关系。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提升品牌影响力和市场竞争力，推动技术创新和数字化转型，实现可持续发展。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拓展策略及未来规划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未来规划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拓展策略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财务管理与资金使用效率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详细分析了公司的资产、负债及所有者权益的结构和变动情况，确保公司资产的安全性和流动性。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资产负债表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深入剖析了公司的收入、成本、费用和利润等关键财务指标，揭示了公司的盈利能力和经营成果。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利润表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准确反映了公司的现金流入、流出及净流量情况，为公司的资金规划和调度提供了重要依据。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现金流量表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财务状况概述及报表分析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成本控制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通过精细化管理和技术创新，有效降低了项目成本，提高了公司的毛利率和净利率。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预算管理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建立了完善的预算管理体系，实现了预算的编制、执行、监控和调整等全过程管理，确保了公司各项经营活动的有序进行。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8594" r="185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成本控制与预算管理成果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219" r="2321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投资策略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根据市场趋势和公司发展战略，制定了科学合理的投资策略，实现了公司资产的保值增值。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融资策略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积极拓展融资渠道，优化融资结构，降低了融资成本，为公司的发展提供了强有力的资金支持。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投融资策略及资金筹措情况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https://d.book118.com/977064112005006036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2024-09-10T18:49:01.861</cp:lastPrinted>
  <dcterms:created xsi:type="dcterms:W3CDTF">2024-09-10T10:49:01Z</dcterms:created>
  <dcterms:modified xsi:type="dcterms:W3CDTF">2024-09-10T10:49:04Z</dcterms:modified>
</cp:coreProperties>
</file>