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E7863-13A6-462D-8A2C-7BEEC8C4E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E6398-9EFA-48A0-87A6-1F493325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CEC3D-57F8-461E-BD3B-609B4B41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EDD19-38BB-4736-8BFE-D9E88791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96BF4-D00C-4E93-A13E-04D0487D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FA4A5-83D3-4E97-A442-C01FF303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F8773-CB3B-4668-9DC4-FDD9ECEC2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E85C0-85CF-4555-97D6-70A95E0F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16672-42A9-49C8-8004-3272A21F3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EBAC-0B3C-4522-B07C-AFDFDAC9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77DE7-EA6E-485B-91F4-A18D7496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5114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设立卡丁车管理公司市场研究报告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卡丁车市场现状分析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卡丁车管理公司设立的必要性和可行性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卡丁车管理公司市场定位和发展策略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卡丁车管理公司运营模式和业务流程设计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卡丁车管理公司风险分析和应对措施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本报告旨在分析卡丁车市场现状、竞争态势及未来发展趋势，为投资者和管理者提供决策参考。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随着休闲娱乐市场的不断扩大，卡丁车作为一种新兴的娱乐项目，逐渐受到越来越多消费者的青睐。设立专业的卡丁车管理公司，对于提升行业服务水平和推动市场发展具有重要意义。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卡丁车市场概述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随着消费者对休闲娱乐品质要求的提高和卡丁车运动的普及，卡丁车市场具有广阔的发展前景。未来，市场将呈现多元化、专业化、智能化等发展趋势。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近年来，卡丁车市场规模持续扩大，消费者群体不断壮大，市场规模呈现快速增长态势。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卡丁车市场具有消费群体年轻化、消费频次高、消费体验性强等特点。同时，市场竞争激烈，品牌差异化程度较低。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近年来，卡丁车市场规模持续扩大，特别是在娱乐和竞技领域。随着消费者对休闲娱乐活动的需求增加，卡丁车作为一种受欢迎的娱乐项目，市场规模不断扩大。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预计未来几年卡丁车市场将继续保持增长趋势。随着消费者对高品质娱乐体验的追求，以及卡丁车竞技赛事的普及和推广，市场增长潜力巨大。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消费者对于卡丁车的需求主要集中在娱乐、竞技和亲子活动等方面。他们希望通过驾驶卡丁车来释放压力、享受速度和竞技带来的快感，同时也希望与孩子一起体验亲子时光。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消费者在选择卡丁车服务时，更偏好于提供高品质车辆、专业赛道和安全保障的场所。此外，良好的服务态度和丰富的娱乐项目也是吸引消费者的重要因素。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目前，卡丁车市场呈现出多元化的竞争格局。市场上既有大型连锁品牌，也有众多小型独立经营者。大型品牌通常具有更强的品牌影响力和市场份额，而小型经营者则通过提供个性化服务和创新来吸引消费者。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主要参与者包括大型连锁品牌如XX、XX等，以及众多小型独立经营者。这些参与者在市场上展开激烈竞争，通过提供优质服务、扩大品牌知名度和拓展市场份额来争夺消费者。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卡丁车管理公司设立的必要性和可行性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推动卡丁车运动发展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通过专业化管理，提高卡丁车运动水平，推动其在大众中的普及和认知度提升。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设立卡丁车管理公司有助于规范市场秩序，避免无序竞争对行业和消费者造成损害。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专业化的卡丁车管理公司能够提供更优质的服务，包括车辆维护、安全保障、赛事组织等方面，提升消费者体验。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设立卡丁车管理公司的意义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卡丁车运动逐渐走向专业化、规范化，为卡丁车管理公司提供了更多的发展机遇。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多元化业务拓展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卡丁车管理公司可通过拓展多元化业务，如举办赛事、提供培训、开展主题活动等，进一步挖掘市场潜力。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随着消费者对休闲娱乐活动的需求增加，卡丁车运动逐渐受到大众喜爱，市场需求不断增长。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市场机会和潜力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专业技术团队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丰富的行业经验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技术和管理能力支持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卡丁车管理公司应具备专业的技术团队，包括车辆维护、赛事组织、安全监管等方面的专业人才，确保公司运营的专业性和安全性。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公司应建立完善的管理体系，包括财务管理、人力资源管理、市场营销等方面，确保公司高效、稳定地运营。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团队成员应具备丰富的行业经验，对市场趋势和消费者需求有敏锐的洞察力，为公司制定科学合理的发展战略。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https://d.book118.com/977065114066006031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2024-09-03T16:44:45.599</cp:lastPrinted>
  <dcterms:created xsi:type="dcterms:W3CDTF">2024-09-03T08:44:45Z</dcterms:created>
  <dcterms:modified xsi:type="dcterms:W3CDTF">2024-09-03T08:44:47Z</dcterms:modified>
</cp:coreProperties>
</file>