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43ABF4-8B87-4774-BAD0-F38D9F13DE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3F81B2-B9F8-46D4-8A58-0921A6480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89F66D-8BCA-4564-A44B-EB50CCCD4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45CAFE-F8C2-4177-AA02-8847B9554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058CA7-AC05-452D-80FE-4C5BD49CA4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769B241-0E17-4551-90D6-6CF5A4C443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7706CF-718B-42AE-87DD-E95B31A648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0D1D17-0B32-4BB8-BB59-4D53368CFC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7E43F7-8D9B-41EF-B519-8BB081C4A1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7C0C6E-1A83-4F60-9785-B855F75B16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77EB5A-8FF9-4DA3-8CDD-86DE284A00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70651241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安全生产管理制度培训课题选择与设计指南</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汇报时间：2024-01-19</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汇报人：XX</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安全生产管理制度概述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培训课题选择原则与方法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培训课题设计流程与内容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安全生产管理制度核心要素解读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典型案例分析与实践应用探讨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安全生产管理制度概述</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重要性</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安全生产管理制度是企业为保障员工人身安全、确保生产顺利进行而制定的一系列规章制度。</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建立健全的安全生产管理制度，有助于规范企业安全生产行为，提高员工安全意识，防范和减少生产安全事故的发生，保障企业生产经营活动的正常进行。</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92" r="12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近年来，我国政府对安全生产工作高度重视，不断完善相关法规和标准，推动企业建立健全安全生产管理制度。目前，国内大部分企业已建立了较为完善的安全生产管理制度体系。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国内发展现状</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发达国家在安全生产管理方面有着较为成熟的经验，通过立法、监管、培训等手段推动企业落实安全生产责任。例如，美国、欧洲等国家和地区都建立了较为完善的安全生产法规体系和监管机制。</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国外发展现状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国家层面法规</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《中华人民共和国安全生产法》、《生产安全事故报告和调查处理条例》等。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行业层面法规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各行业主管部门制定的安全生产管理规定，如《煤矿安全规程》、《建筑施工安全检查标准》等。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国际标准</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国际劳工组织（ILO）制定的《职业安全和卫生公约》及其建议书，以及国际标准化组织（ISO）制定的相关安全生产管理标准，如ISO 45001《职业健康安全管理体系》等。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培训课题选择原则与方法</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根据行业特性和安全风险，选择与行业紧密相关的课题，如化工行业的危险源识别与防控。</a:t>
            </a:r>
            <a:endParaRPr lang="en-US" sz="1100"/>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针对行业特点</a:t>
            </a:r>
            <a:endParaRPr lang="en-US" sz="1100"/>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针对不同岗位的安全职责和操作技能需求，设计相应的培训课题，如安全管理员的安全检查与隐患排查。</a:t>
            </a:r>
            <a:endParaRPr lang="en-US" sz="1100"/>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针对岗位需求</a:t>
            </a:r>
            <a:endParaRPr lang="en-US" sz="1100"/>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根据受训人员的知识水平、经验背景和学习需求，选择适合的培训课题，如新员工的安全意识培养。</a:t>
            </a:r>
            <a:endParaRPr lang="en-US" sz="1100"/>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针对受训人员</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针对性原则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实用技能</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选择与实际工作密切相关的课题，如应急演练、安全操作规程等，提高受训人员的实用技能。</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案例分析</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结合典型事故案例，分析原因、总结经验教训，让受训人员通过案例分析掌握安全知识。</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实践操作</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设计实践操作性强的课题，如安全设备使用、紧急情况下的应对措施等，提高受训人员的动手能力。</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实用性原则</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引入国内外先进的安全生产管理理念和方法，如安全文化建设、风险管理等，拓宽受训人员的视野。</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新理念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6667" b="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新模式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关注安全生产领域的新技术、新工艺和新设备，将其纳入培训课题，提高受训人员的技能水平。</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探索创新培训模式和方法，如在线学习、虚拟现实等，提高培训效果和受训人员的学习兴趣。</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创新性原则</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通过问卷调查、访谈等方式了解受训人员的学习需求和期望，为课题选择提供依据。</a:t>
            </a:r>
          </a:p>
        </p:txBody>
      </p:sp>
      <p:pic>
        <p:nvPicPr>
          <p:cNvPr id="4" name="Picture 4"/>
          <p:cNvPicPr>
            <a:picLocks noChangeAspect="1"/>
          </p:cNvPicPr>
          <p:nvPr/>
        </p:nvPicPr>
        <p:blipFill>
          <a:blip r:embed="rId2"/>
          <a:srcRect t="12500" b="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需求调研</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邀请行业专家或资深从业者对课题进行评审和指导，确保课题的专业性和实用性。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专家咨询</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关注市场动态和行业趋势，了解当前热门和前沿的安全生产培训课题，为课题选择提供参考。</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市场分析</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课题选择方法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培训课题设计流程与内容</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通过培训使员工充分认识到安全生产的重要性，增强安全意识。</a:t>
            </a:r>
          </a:p>
        </p:txBody>
      </p:sp>
      <p:pic>
        <p:nvPicPr>
          <p:cNvPr id="6" name="Picture 6"/>
          <p:cNvPicPr>
            <a:picLocks noChangeAspect="1"/>
          </p:cNvPicPr>
          <p:nvPr/>
        </p:nvPicPr>
        <p:blipFill>
          <a:blip r:embed="rId2"/>
          <a:srcRect l="16750" r="1675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提升安全意识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使员工掌握基本的安全生产知识，了解相关法规、标准和操作规程。</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掌握安全知识</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750" r="1675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提高员工的安全操作技能，确保在工作中能够正确应对各种安全风险。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培养安全技能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培训目标设定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不同层次员工</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根据员工的职务层次和工作经验，设计不同深度和广度的培训内容。</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不同岗位员工</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针对不同岗位的员工，分析其工作特点和安全风险，制定相应的培训内容。</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特殊群体员工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针对新员工、转岗员工、临时工等特殊群体，制定专门的培训计划。</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https://d.book118.com/977065124135006033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2024-09-07T07:05:00.321</cp:lastPrinted>
  <dcterms:created xsi:type="dcterms:W3CDTF">2024-09-06T23:05:00Z</dcterms:created>
  <dcterms:modified xsi:type="dcterms:W3CDTF">2024-09-06T23:05:02Z</dcterms:modified>
</cp:coreProperties>
</file>