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9D87A-8D12-42A9-9CE2-977E7728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0C4A5-C75A-4E54-8443-B3E0BBDF8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7097-B143-4A1A-B1EE-1DE9E97F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7CE32-0EB1-43A0-B557-3E72C850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FA595-2988-46F3-B52F-62493AAF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25C521-0573-4B94-8B1A-CF36624DF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B1A265-8239-4D27-8B47-85ACB030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33B0-E2D4-4A20-9F34-B0A9DADC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9EAA2-A2CB-4436-9C21-4018EDF6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F77BD-3BCF-4A51-A430-33A0291B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52E04-8D27-4F8B-98C2-34C76854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6021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消防安全疏散责任与义务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108" r="201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消防安全疏散管理制度是指为确保人员安全疏散，预防火灾事故发生，在建筑物内制定的一系列管理措施和规定。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通过规范疏散管理，提高建筑物内人员的安全意识和应对火灾的能力，减少火灾事故造成的人员伤亡和财产损失。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消防安全疏散管理制度是保障人员生命安全的重要措施，也是社会公共安全的重要组成部分。在火灾等紧急情况下，快速、有序的疏散能够最大程度地减少人员伤亡。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通过实施消防安全疏散管理制度，可以提高建筑物内人员的安全意识和应对火灾的能力，增强社会公共安全意识，促进社会和谐稳定发展。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消防安全疏散管理制度适用于各类建筑物，包括住宅、办公楼、商场、学校、医院等人员密集场所。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消防安全疏散管理制度适用于建筑物内的所有人员，包括居民、员工、学生、病人等。同时，也适用于建筑物的管理者、经营者、维护者等相关责任方。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688" r="30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消防安全疏散管理规定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疏散通道与出口管理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确保疏散通道畅通无阻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禁止在疏散通道上堆放杂物、停放车辆等障碍物，定期进行清理和检查。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出口标识清晰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在疏散通道和出口处设置明显的指示标识，确保人员在紧急情况下能够快速找到出口。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出口数量充足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根据场所的规模和人员数量，合理设置足够的疏散出口，以满足快速疏散的需求。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https://d.book118.com/977066021136006053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2024-09-27T17:50:59.938</cp:lastPrinted>
  <dcterms:created xsi:type="dcterms:W3CDTF">2024-09-27T09:50:59Z</dcterms:created>
  <dcterms:modified xsi:type="dcterms:W3CDTF">2024-09-27T09:51:01Z</dcterms:modified>
</cp:coreProperties>
</file>