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1FAD1-DB35-4F13-BDB7-7917D7E65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58398D-D116-4F3F-9288-ADC34F9C6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44434-58B2-4C72-86F5-C7248E286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4543F-06E8-486A-A9FC-894B01222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66DE1B-C4EF-478A-9DE7-0052507B3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CA6C06-41F7-44C5-82A6-8C7690DB6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FAB70E-1870-4C4D-9C13-E143144D6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E3C50-B78D-4392-8F9B-07BCEB615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DDD86-A8C0-4370-A943-A7DE29E2D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7D5D6-1F69-4D36-93D6-786649780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237B0-C9C3-46DA-BDF5-E1F5C5614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6615315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《牙齿萌出异常》PPT课件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牙齿萌出异常概述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牙齿萌出异常的诊断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牙齿萌出异常的治疗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牙齿萌出异常的预防与护理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牙齿萌出异常概述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88" r="3088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牙齿萌出异常是指牙齿在萌出过程中出现位置、时间、方向的异常。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根据异常程度和表现，牙齿萌出异常可分为部分萌出异常和完全萌出异常，以及错位萌出和阻生牙等。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家族遗传是导致牙齿萌出异常的重要原因之一，如父母有错颌畸形等，子女也可能出现类似症状。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一些全身性疾病如佝偻病、内分泌失调等，以及口腔局部疾病如牙周炎、颌骨囊肿等，也可能导致牙齿萌出异常。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疾病影响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不良的口腔习惯如咬唇、吐舌等，以及长期张口呼吸等，也可能影响牙齿的正常萌出。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897" r="178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262" r="1626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牙齿萌出位置不正，如偏离正常位置或与邻牙重叠等。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部分牙齿无法正常萌出，导致牙齿缺失或间隙过大。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牙齿排列不整齐，影响美观和口腔功能。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部分牙齿萌出异常可能导致牙龈肿痛、感染等问题。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牙齿错位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牙齿缺失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牙列不齐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疼痛与感染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牙齿萌出异常的诊断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889" r="198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467" r="1746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717" r="1771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4306" r="2430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通过观察牙齿的形态、位置以及牙龈状况，判断是否存在异常。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通过X光片了解牙齿的发育状况和位置，有助于发现潜在的萌出异常。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高分辨率的CT扫描可以更准确地了解牙齿及周围组织的结构，提供更全面的诊断信息。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部分牙齿萌出异常可能与内分泌失调有关，血液检查有助于排除相关病因。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06" r="1650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牙齿数量异常：如多生牙、少生牙等。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牙齿形态异常：如牙齿过大、过小、弯曲、扭转等。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牙齿萌出时间异常：如早萌、迟萌等。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牙齿萌出位置异常：如异位牙、错位牙等。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193" r="2119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部分牙齿萌出异常在一定范围内是正常的生理变异，如智齿的萌出角度和位置。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与正常变异鉴别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如唐氏综合征、唇腭裂等先天性疾病可能伴随牙齿萌出异常，需要仔细鉴别。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与先天性疾病鉴别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如牙周炎、外伤等后天性疾病也可能影响牙齿的正常萌出，需排除这些因素。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与后天性疾病鉴别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部分系统性疾病如内分泌失调、营养不良等也可能影响牙齿的萌出，需综合考虑患者的全身状况进行鉴别。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与系统性疾病鉴别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牙齿萌出异常的治疗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https://d.book118.com/977066153155006034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2024-09-08T22:45:15.522</cp:lastPrinted>
  <dcterms:created xsi:type="dcterms:W3CDTF">2024-09-08T14:45:15Z</dcterms:created>
  <dcterms:modified xsi:type="dcterms:W3CDTF">2024-09-08T14:45:17Z</dcterms:modified>
</cp:coreProperties>
</file>