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BD2FC-46EF-4C5D-98E0-3A2C4A367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193E5-904C-471E-A44A-6D8FAA25C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1E4BC-D5C6-4973-BBFC-FF36C360C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FE6B2-435C-4287-8DBC-31DBA28E9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853C4B-7C69-43A1-8D3C-A0A4828FD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C700C4-EEEA-456E-99B3-8DE5ABB28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5EC8D0-AFEA-47E8-8E6C-D70DAE245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C90DF-2F33-4A37-8766-78A5935F5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04C66-E0D3-4905-988F-D333F11D7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338BC-9D99-4D7A-92C8-25624CD5D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25D29-01E5-46BC-B46E-26B97B4D3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001262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《学校中人际关系》ppt课件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学校中的人际关系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如何建立良好的学校人际关系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学校中的人际关系问题及解决策略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学校人际关系的未来发展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人际关系概述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人际关系是指人与人之间的相互关系，包括彼此之间的情感、认知和行为等方面的联系。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人际关系是人类社会中不可或缺的一部分，它涵盖了人们之间的各种联系，如友情、亲情、爱情、同事关系等。这些关系通常涉及到情感交流、信息共享、互相支持以及合作等多个方面。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83" r="2308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良好的人际关系对于个人的心理健康、幸福感和整体发展都至关重要。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对个人的心理健康有显著影响。拥有亲密、稳定的人际关系可以降低焦虑和抑郁的风险，提高自尊和幸福感。同时，人际关系也是个人成长和发展的重要途径，通过与他人的交往，人们可以学习到许多新的技能、知识和价值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建立良好的人际关系需要具备以下几个要素：互惠、信任、沟通、支持和尊重。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惠是指彼此之间的利益交换，是人际关系中的基本动力之一。信任是建立在诚实、可靠和一致性基础上的关系，它使人们愿意彼此托付。有效的沟通对于人际关系的建立和维护至关重要，它需要建立在理解、倾听和表达的基础之上。支持意味着在困难时期给予彼此帮助和鼓励，而尊重则是建立良好关系的前提，它意味着接纳并珍视彼此的差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学校中的人际关系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教师与学生之间的关系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互动方式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教师与学生之间的互动方式应当是平等、尊重和开放的，教师应尊重学生的个性、兴趣和需求，鼓励学生表达自己的观点和情感。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教师需要掌握有效的沟通技巧，包括倾听、表达、反馈等，以便更好地理解学生并提供有针对性的指导。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教师需要关注学生的情感需求，提供必要的情感支持，帮助学生建立自信心和积极心态。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教师应当公平对待每一个学生，不偏袒或歧视任何一方，确保每个学生都能得到公正的教育机会。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245" r="2924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学生之间既存在合作又存在竞争关系，应当鼓励学生在合作中互相学习、共同进步，同时也要培养他们的竞争意识和能力。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学生需要掌握一定的社交技能，包括如何与人沟通、如何处理人际关系等，以便更好地适应学校生活和社会环境。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学生应当学会尊重和包容他人的不同观点、信仰和文化背景，培养多元文化意识和国际视野。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尊重与包容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学生需要学会妥善处理和解决冲突，包括如何化解矛盾、如何寻求妥协等，以维护良好的人际关系和校园氛围。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学生与学生之间的关系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互相尊重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支持与帮助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教师与教师之间的关系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教师之间应当相互尊重，尊重彼此的教学风格、学术观点和个人隐私等，营造和谐的工作氛围。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教师之间需要保持积极的沟通交流，及时反馈教学情况和问题，共同探讨解决方案，提高教学效果和自身专业发展水平。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教师之间应当相互支持和帮助，共同应对教学挑战和困难，分享成功经验和教学资源等，促进教师团队的共同成长和发展。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教师与教师之间应当建立良好的团队协作关系，共同制定教学计划、分享教学资源、分担教学任务等，以提高教学质量和效果。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如何建立良好的学校人际关系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https://d.book118.com/977100126201006036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2024-09-12T03:14:43.971</cp:lastPrinted>
  <dcterms:created xsi:type="dcterms:W3CDTF">2024-09-11T19:14:43Z</dcterms:created>
  <dcterms:modified xsi:type="dcterms:W3CDTF">2024-09-11T19:14:46Z</dcterms:modified>
</cp:coreProperties>
</file>