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0" r:id="rId27"/>
  </p:sldIdLst>
  <p:sldSz cx="9144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 Target="slides/slide1.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C5E39AB-A725-4F50-9D56-A19A2D170B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1267F9-5F7C-44F7-9E0C-5E259ECA1C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87D84BA-3471-43A6-84D2-D9B99F8C0D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15D4B01-256D-429F-9834-DE37C2AFFB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024FE24-A9AC-4E8A-9F42-8AA3F630D32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B8F43B-A0E3-4599-9D50-373E08A0DA3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625474-4791-4A17-A84B-5ABA8AF2391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FA30A2-C227-4ADC-9B4A-F2E8F6542D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D79BA8-A3A0-4F58-B576-9D9F75652A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6BBED8-FEC2-4569-84E8-445CA8BC4C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494B2B-A72F-44DB-97D2-4F1E45BE42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showMasterPhAnim="0" type="title">
  <p:cSld name="标题幻灯片">
    <p:bg>
      <p:bgPr>
        <a:solidFill>
          <a:schemeClr val="bg1"/>
        </a:solidFill>
        <a:effectLst/>
      </p:bgPr>
    </p:bg>
    <p:spTree>
      <p:nvGrpSpPr>
        <p:cNvPr id="1" name=""/>
        <p:cNvGrpSpPr/>
        <p:nvPr/>
      </p:nvGrpSpPr>
      <p:grpSpPr/>
      <p:sp>
        <p:nvSpPr>
          <p:cNvPr id="2211" name="标题 2210"/>
          <p:cNvSpPr>
            <a:spLocks noGrp="1" noRot="1"/>
          </p:cNvSpPr>
          <p:nvPr>
            <p:ph type="ctrTitle"/>
          </p:nvPr>
        </p:nvSpPr>
        <p:spPr>
          <a:xfrm>
            <a:off x="685800" y="2057400"/>
            <a:ext cx="7772400" cy="1143000"/>
          </a:xfrm>
          <a:prstGeom prst="rect">
            <a:avLst/>
          </a:prstGeom>
          <a:noFill/>
          <a:ln w="9525">
            <a:noFill/>
            <a:miter/>
          </a:ln>
        </p:spPr>
        <p:txBody>
          <a:bodyPr anchor="ctr"/>
          <a:lstStyle>
            <a:lvl1pPr lvl="0">
              <a:defRPr kern="1200"/>
            </a:lvl1pPr>
          </a:lstStyle>
          <a:p>
            <a:pPr lvl="0" fontAlgn="base"/>
            <a:r>
              <a:rPr lang="zh-CN" altLang="en-US" strike="noStrike" noProof="1"/>
              <a:t>单击此处编辑母版标题样式</a:t>
            </a:r>
            <a:endParaRPr lang="zh-CN" altLang="en-US" strike="noStrike" noProof="1"/>
          </a:p>
        </p:txBody>
      </p:sp>
      <p:sp>
        <p:nvSpPr>
          <p:cNvPr id="2215" name="副标题 2214"/>
          <p:cNvSpPr>
            <a:spLocks noGrp="1" noRot="1"/>
          </p:cNvSpPr>
          <p:nvPr>
            <p:ph type="subTitle" idx="1"/>
          </p:nvPr>
        </p:nvSpPr>
        <p:spPr>
          <a:xfrm>
            <a:off x="1371600" y="3505200"/>
            <a:ext cx="6400800" cy="1752600"/>
          </a:xfrm>
          <a:prstGeom prst="rect">
            <a:avLst/>
          </a:prstGeom>
          <a:noFill/>
          <a:ln w="9525">
            <a:noFill/>
            <a:miter/>
          </a:ln>
        </p:spPr>
        <p:txBody>
          <a:bodyPr anchor="t"/>
          <a:lstStyle>
            <a:lvl1pPr marL="0" lvl="0" indent="0" algn="ctr">
              <a:buNone/>
              <a:defRPr kern="1200"/>
            </a:lvl1pPr>
            <a:lvl2pPr marL="457200" lvl="1" indent="-457200" algn="ctr">
              <a:buNone/>
              <a:defRPr kern="1200"/>
            </a:lvl2pPr>
            <a:lvl3pPr marL="914400" lvl="2" indent="-914400" algn="ctr">
              <a:buNone/>
              <a:defRPr kern="1200"/>
            </a:lvl3pPr>
            <a:lvl4pPr marL="1371600" lvl="3" indent="-1371600" algn="ctr">
              <a:buNone/>
              <a:defRPr kern="1200"/>
            </a:lvl4pPr>
            <a:lvl5pPr marL="1828800" lvl="4" indent="-1828800" algn="ctr">
              <a:buNone/>
              <a:defRPr kern="1200"/>
            </a:lvl5pPr>
          </a:lstStyle>
          <a:p>
            <a:pPr lvl="0" fontAlgn="base"/>
            <a:r>
              <a:rPr lang="zh-CN" altLang="en-US" strike="noStrike" noProof="1"/>
              <a:t>单击此处编辑母版副标题样式</a:t>
            </a:r>
            <a:endParaRPr lang="zh-CN" altLang="en-US" strike="noStrike" noProof="1"/>
          </a:p>
        </p:txBody>
      </p:sp>
      <p:sp>
        <p:nvSpPr>
          <p:cNvPr id="4" name="日期占位符 2211"/>
          <p:cNvSpPr>
            <a:spLocks noGrp="1"/>
          </p:cNvSpPr>
          <p:nvPr>
            <p:ph type="dt" sz="half" idx="2"/>
          </p:nvPr>
        </p:nvSpPr>
        <p:spPr>
          <a:xfrm>
            <a:off x="301625" y="6248400"/>
            <a:ext cx="2289175" cy="476250"/>
          </a:xfrm>
          <a:prstGeom prst="rect">
            <a:avLst/>
          </a:prstGeom>
          <a:noFill/>
          <a:ln w="9525">
            <a:noFill/>
            <a:miter/>
          </a:ln>
        </p:spPr>
        <p:txBody>
          <a:bodyPr anchor="t"/>
          <a:lstStyle/>
          <a:p>
            <a:pPr fontAlgn="base"/>
            <a:endParaRPr lang="zh-CN" altLang="en-US" strike="noStrike" noProof="1"/>
          </a:p>
        </p:txBody>
      </p:sp>
      <p:sp>
        <p:nvSpPr>
          <p:cNvPr id="5" name="页脚占位符 2212"/>
          <p:cNvSpPr>
            <a:spLocks noGrp="1"/>
          </p:cNvSpPr>
          <p:nvPr>
            <p:ph type="ftr" sz="quarter" idx="3"/>
          </p:nvPr>
        </p:nvSpPr>
        <p:spPr>
          <a:xfrm>
            <a:off x="3124200" y="6248400"/>
            <a:ext cx="2895600" cy="476250"/>
          </a:xfrm>
          <a:prstGeom prst="rect">
            <a:avLst/>
          </a:prstGeom>
          <a:noFill/>
          <a:ln w="9525">
            <a:noFill/>
            <a:miter/>
          </a:ln>
        </p:spPr>
        <p:txBody>
          <a:bodyPr anchor="t"/>
          <a:lstStyle/>
          <a:p>
            <a:pPr fontAlgn="base"/>
            <a:endParaRPr lang="zh-CN" strike="noStrike" noProof="1"/>
          </a:p>
        </p:txBody>
      </p:sp>
      <p:sp>
        <p:nvSpPr>
          <p:cNvPr id="6" name="灯片编号占位符 2213"/>
          <p:cNvSpPr>
            <a:spLocks noGrp="1"/>
          </p:cNvSpPr>
          <p:nvPr>
            <p:ph type="sldNum" sz="quarter" idx="4"/>
          </p:nvPr>
        </p:nvSpPr>
        <p:spPr>
          <a:xfrm>
            <a:off x="6553200" y="6248400"/>
            <a:ext cx="2289175" cy="476250"/>
          </a:xfrm>
          <a:prstGeom prst="rect">
            <a:avLst/>
          </a:prstGeom>
          <a:noFill/>
          <a:ln w="9525">
            <a:noFill/>
            <a:miter/>
          </a:ln>
        </p:spPr>
        <p:txBody>
          <a:bodyPr anchor="t"/>
          <a:lstStyle/>
          <a:p>
            <a:pPr fontAlgn="base"/>
            <a:fld id="{9A0DB2DC-4C9A-4742-B13C-FB6460FD3503}" type="slidenum">
              <a:rPr lang="zh-CN" strike="noStrike" noProof="1">
                <a:latin typeface="Arial" pitchFamily="34" charset="0"/>
                <a:ea typeface="宋体" panose="02010600030101010101" pitchFamily="2" charset="-122"/>
                <a:cs typeface="+mn-ea"/>
              </a:rPr>
              <a:t/>
            </a:fld>
            <a:endParaRPr lang="zh-CN" strike="noStrike" noProof="1"/>
          </a:p>
        </p:txBody>
      </p:sp>
    </p:spTree>
  </p:cSld>
  <p:clrMapOvr>
    <a:masterClrMapping/>
  </p:clrMapOvr>
  <p:transition>
    <p:fade/>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lvl="0" fontAlgn="base"/>
            <a:endParaRPr lang="zh-CN" altLang="en-US" strike="noStrike" noProof="1"/>
          </a:p>
        </p:txBody>
      </p:sp>
      <p:sp>
        <p:nvSpPr>
          <p:cNvPr id="5" name="页脚占位符 4"/>
          <p:cNvSpPr>
            <a:spLocks noGrp="1"/>
          </p:cNvSpPr>
          <p:nvPr>
            <p:ph type="ftr" sz="quarter" idx="11"/>
          </p:nvPr>
        </p:nvSpPr>
        <p:spPr/>
        <p:txBody>
          <a:bodyPr/>
          <a:lstStyle/>
          <a:p>
            <a:pPr lvl="0" fontAlgn="base"/>
            <a:endParaRPr lang="zh-CN" strike="noStrike" noProof="1"/>
          </a:p>
        </p:txBody>
      </p:sp>
      <p:sp>
        <p:nvSpPr>
          <p:cNvPr id="6" name="灯片编号占位符 5"/>
          <p:cNvSpPr>
            <a:spLocks noGrp="1"/>
          </p:cNvSpPr>
          <p:nvPr>
            <p:ph type="sldNum" sz="quarter" idx="12"/>
          </p:nvPr>
        </p:nvSpPr>
        <p:spPr/>
        <p:txBody>
          <a:bodyPr/>
          <a:lstStyle/>
          <a:p>
            <a:pPr lvl="0" fontAlgn="base"/>
            <a:fld id="{9A0DB2DC-4C9A-4742-B13C-FB6460FD3503}" type="slidenum">
              <a:rPr lang="zh-CN" strike="noStrike" noProof="1">
                <a:latin typeface="Arial" pitchFamily="34" charset="0"/>
                <a:ea typeface="宋体" panose="02010600030101010101" pitchFamily="2" charset="-122"/>
                <a:cs typeface="+mn-ea"/>
              </a:rPr>
              <a:t/>
            </a:fld>
            <a:endParaRPr lang="zh-CN" strike="noStrike" noProof="1"/>
          </a:p>
        </p:txBody>
      </p:sp>
    </p:spTree>
  </p:cSld>
  <p:clrMapOvr>
    <a:masterClrMapping/>
  </p:clrMapOvr>
  <p:transition>
    <p:fade/>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fontAlgn="base"/>
            <a:r>
              <a:rPr lang="zh-CN" altLang="en-US" strike="noStrike" noProof="1" smtClean="0"/>
              <a:t>单击此处编辑母版文本样式</a:t>
            </a:r>
            <a:endParaRPr lang="zh-CN" altLang="en-US" strike="noStrike" noProof="1" smtClean="0"/>
          </a:p>
        </p:txBody>
      </p:sp>
      <p:sp>
        <p:nvSpPr>
          <p:cNvPr id="4" name="日期占位符 3"/>
          <p:cNvSpPr>
            <a:spLocks noGrp="1"/>
          </p:cNvSpPr>
          <p:nvPr>
            <p:ph type="dt" sz="half" idx="10"/>
          </p:nvPr>
        </p:nvSpPr>
        <p:spPr/>
        <p:txBody>
          <a:bodyPr/>
          <a:lstStyle/>
          <a:p>
            <a:pPr lvl="0" fontAlgn="base"/>
            <a:endParaRPr lang="zh-CN" altLang="en-US" strike="noStrike" noProof="1"/>
          </a:p>
        </p:txBody>
      </p:sp>
      <p:sp>
        <p:nvSpPr>
          <p:cNvPr id="5" name="页脚占位符 4"/>
          <p:cNvSpPr>
            <a:spLocks noGrp="1"/>
          </p:cNvSpPr>
          <p:nvPr>
            <p:ph type="ftr" sz="quarter" idx="11"/>
          </p:nvPr>
        </p:nvSpPr>
        <p:spPr/>
        <p:txBody>
          <a:bodyPr/>
          <a:lstStyle/>
          <a:p>
            <a:pPr lvl="0" fontAlgn="base"/>
            <a:endParaRPr lang="zh-CN" strike="noStrike" noProof="1"/>
          </a:p>
        </p:txBody>
      </p:sp>
      <p:sp>
        <p:nvSpPr>
          <p:cNvPr id="6" name="灯片编号占位符 5"/>
          <p:cNvSpPr>
            <a:spLocks noGrp="1"/>
          </p:cNvSpPr>
          <p:nvPr>
            <p:ph type="sldNum" sz="quarter" idx="12"/>
          </p:nvPr>
        </p:nvSpPr>
        <p:spPr/>
        <p:txBody>
          <a:bodyPr/>
          <a:lstStyle/>
          <a:p>
            <a:pPr lvl="0" fontAlgn="base"/>
            <a:fld id="{9A0DB2DC-4C9A-4742-B13C-FB6460FD3503}" type="slidenum">
              <a:rPr lang="zh-CN" strike="noStrike" noProof="1">
                <a:latin typeface="Arial" pitchFamily="34" charset="0"/>
                <a:ea typeface="宋体" panose="02010600030101010101" pitchFamily="2" charset="-122"/>
                <a:cs typeface="+mn-ea"/>
              </a:rPr>
              <a:t/>
            </a:fld>
            <a:endParaRPr lang="zh-CN" strike="noStrike" noProof="1"/>
          </a:p>
        </p:txBody>
      </p:sp>
    </p:spTree>
  </p:cSld>
  <p:clrMapOvr>
    <a:masterClrMapping/>
  </p:clrMapOvr>
  <p:transition>
    <p:fade/>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609600" y="1219200"/>
            <a:ext cx="3995166" cy="5181600"/>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4767834" y="1219200"/>
            <a:ext cx="3995166" cy="5181600"/>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日期占位符 4"/>
          <p:cNvSpPr>
            <a:spLocks noGrp="1"/>
          </p:cNvSpPr>
          <p:nvPr>
            <p:ph type="dt" sz="half" idx="10"/>
          </p:nvPr>
        </p:nvSpPr>
        <p:spPr/>
        <p:txBody>
          <a:bodyPr/>
          <a:lstStyle/>
          <a:p>
            <a:pPr lvl="0" fontAlgn="base"/>
            <a:endParaRPr lang="zh-CN" altLang="en-US" strike="noStrike" noProof="1"/>
          </a:p>
        </p:txBody>
      </p:sp>
      <p:sp>
        <p:nvSpPr>
          <p:cNvPr id="6" name="页脚占位符 5"/>
          <p:cNvSpPr>
            <a:spLocks noGrp="1"/>
          </p:cNvSpPr>
          <p:nvPr>
            <p:ph type="ftr" sz="quarter" idx="11"/>
          </p:nvPr>
        </p:nvSpPr>
        <p:spPr/>
        <p:txBody>
          <a:bodyPr/>
          <a:lstStyle/>
          <a:p>
            <a:pPr lvl="0" fontAlgn="base"/>
            <a:endParaRPr lang="zh-CN" strike="noStrike" noProof="1"/>
          </a:p>
        </p:txBody>
      </p:sp>
      <p:sp>
        <p:nvSpPr>
          <p:cNvPr id="7" name="灯片编号占位符 6"/>
          <p:cNvSpPr>
            <a:spLocks noGrp="1"/>
          </p:cNvSpPr>
          <p:nvPr>
            <p:ph type="sldNum" sz="quarter" idx="12"/>
          </p:nvPr>
        </p:nvSpPr>
        <p:spPr/>
        <p:txBody>
          <a:bodyPr/>
          <a:lstStyle/>
          <a:p>
            <a:pPr lvl="0" fontAlgn="base"/>
            <a:fld id="{9A0DB2DC-4C9A-4742-B13C-FB6460FD3503}" type="slidenum">
              <a:rPr lang="zh-CN" strike="noStrike" noProof="1">
                <a:latin typeface="Arial" pitchFamily="34" charset="0"/>
                <a:ea typeface="宋体" panose="02010600030101010101" pitchFamily="2" charset="-122"/>
                <a:cs typeface="+mn-ea"/>
              </a:rPr>
              <a:t/>
            </a:fld>
            <a:endParaRPr lang="zh-CN" strike="noStrike" noProof="1"/>
          </a:p>
        </p:txBody>
      </p:sp>
    </p:spTree>
  </p:cSld>
  <p:clrMapOvr>
    <a:masterClrMapping/>
  </p:clrMapOvr>
  <p:transition>
    <p:fade/>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29841"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fontAlgn="base"/>
            <a:r>
              <a:rPr lang="zh-CN" altLang="en-US" strike="noStrike" noProof="1" smtClean="0"/>
              <a:t>单击此处编辑母版文本样式</a:t>
            </a:r>
            <a:endParaRPr lang="zh-CN" altLang="en-US" strike="noStrike" noProof="1" smtClean="0"/>
          </a:p>
        </p:txBody>
      </p:sp>
      <p:sp>
        <p:nvSpPr>
          <p:cNvPr id="4" name="内容占位符 3"/>
          <p:cNvSpPr>
            <a:spLocks noGrp="1"/>
          </p:cNvSpPr>
          <p:nvPr>
            <p:ph sz="half" idx="2"/>
          </p:nvPr>
        </p:nvSpPr>
        <p:spPr>
          <a:xfrm>
            <a:off x="629841" y="2505075"/>
            <a:ext cx="3868340" cy="3684588"/>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fontAlgn="base"/>
            <a:r>
              <a:rPr lang="zh-CN" altLang="en-US" strike="noStrike" noProof="1" smtClean="0"/>
              <a:t>单击此处编辑母版文本样式</a:t>
            </a:r>
            <a:endParaRPr lang="zh-CN" altLang="en-US" strike="noStrike" noProof="1" smtClean="0"/>
          </a:p>
        </p:txBody>
      </p:sp>
      <p:sp>
        <p:nvSpPr>
          <p:cNvPr id="6" name="内容占位符 5"/>
          <p:cNvSpPr>
            <a:spLocks noGrp="1"/>
          </p:cNvSpPr>
          <p:nvPr>
            <p:ph sz="quarter" idx="4"/>
          </p:nvPr>
        </p:nvSpPr>
        <p:spPr>
          <a:xfrm>
            <a:off x="4629150" y="2505075"/>
            <a:ext cx="3887391" cy="3684588"/>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7" name="日期占位符 6"/>
          <p:cNvSpPr>
            <a:spLocks noGrp="1"/>
          </p:cNvSpPr>
          <p:nvPr>
            <p:ph type="dt" sz="half" idx="10"/>
          </p:nvPr>
        </p:nvSpPr>
        <p:spPr/>
        <p:txBody>
          <a:bodyPr/>
          <a:lstStyle/>
          <a:p>
            <a:pPr lvl="0" fontAlgn="base"/>
            <a:endParaRPr lang="zh-CN" altLang="en-US" strike="noStrike" noProof="1"/>
          </a:p>
        </p:txBody>
      </p:sp>
      <p:sp>
        <p:nvSpPr>
          <p:cNvPr id="8" name="页脚占位符 7"/>
          <p:cNvSpPr>
            <a:spLocks noGrp="1"/>
          </p:cNvSpPr>
          <p:nvPr>
            <p:ph type="ftr" sz="quarter" idx="11"/>
          </p:nvPr>
        </p:nvSpPr>
        <p:spPr/>
        <p:txBody>
          <a:bodyPr/>
          <a:lstStyle/>
          <a:p>
            <a:pPr lvl="0" fontAlgn="base"/>
            <a:endParaRPr lang="zh-CN" strike="noStrike" noProof="1"/>
          </a:p>
        </p:txBody>
      </p:sp>
      <p:sp>
        <p:nvSpPr>
          <p:cNvPr id="9" name="灯片编号占位符 8"/>
          <p:cNvSpPr>
            <a:spLocks noGrp="1"/>
          </p:cNvSpPr>
          <p:nvPr>
            <p:ph type="sldNum" sz="quarter" idx="12"/>
          </p:nvPr>
        </p:nvSpPr>
        <p:spPr/>
        <p:txBody>
          <a:bodyPr/>
          <a:lstStyle/>
          <a:p>
            <a:pPr lvl="0" fontAlgn="base"/>
            <a:fld id="{9A0DB2DC-4C9A-4742-B13C-FB6460FD3503}" type="slidenum">
              <a:rPr lang="zh-CN" strike="noStrike" noProof="1">
                <a:latin typeface="Arial" pitchFamily="34" charset="0"/>
                <a:ea typeface="宋体" panose="02010600030101010101" pitchFamily="2" charset="-122"/>
                <a:cs typeface="+mn-ea"/>
              </a:rPr>
              <a:t/>
            </a:fld>
            <a:endParaRPr lang="zh-CN" strike="noStrike" noProof="1"/>
          </a:p>
        </p:txBody>
      </p:sp>
    </p:spTree>
  </p:cSld>
  <p:clrMapOvr>
    <a:masterClrMapping/>
  </p:clrMapOvr>
  <p:transition>
    <p:fade/>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日期占位符 2"/>
          <p:cNvSpPr>
            <a:spLocks noGrp="1"/>
          </p:cNvSpPr>
          <p:nvPr>
            <p:ph type="dt" sz="half" idx="10"/>
          </p:nvPr>
        </p:nvSpPr>
        <p:spPr/>
        <p:txBody>
          <a:bodyPr/>
          <a:lstStyle/>
          <a:p>
            <a:pPr lvl="0" fontAlgn="base"/>
            <a:endParaRPr lang="zh-CN" altLang="en-US" strike="noStrike" noProof="1"/>
          </a:p>
        </p:txBody>
      </p:sp>
      <p:sp>
        <p:nvSpPr>
          <p:cNvPr id="4" name="页脚占位符 3"/>
          <p:cNvSpPr>
            <a:spLocks noGrp="1"/>
          </p:cNvSpPr>
          <p:nvPr>
            <p:ph type="ftr" sz="quarter" idx="11"/>
          </p:nvPr>
        </p:nvSpPr>
        <p:spPr/>
        <p:txBody>
          <a:bodyPr/>
          <a:lstStyle/>
          <a:p>
            <a:pPr lvl="0" fontAlgn="base"/>
            <a:endParaRPr lang="zh-CN" strike="noStrike" noProof="1"/>
          </a:p>
        </p:txBody>
      </p:sp>
      <p:sp>
        <p:nvSpPr>
          <p:cNvPr id="5" name="灯片编号占位符 4"/>
          <p:cNvSpPr>
            <a:spLocks noGrp="1"/>
          </p:cNvSpPr>
          <p:nvPr>
            <p:ph type="sldNum" sz="quarter" idx="12"/>
          </p:nvPr>
        </p:nvSpPr>
        <p:spPr/>
        <p:txBody>
          <a:bodyPr/>
          <a:lstStyle/>
          <a:p>
            <a:pPr lvl="0" fontAlgn="base"/>
            <a:fld id="{9A0DB2DC-4C9A-4742-B13C-FB6460FD3503}" type="slidenum">
              <a:rPr lang="zh-CN" strike="noStrike" noProof="1">
                <a:latin typeface="Arial" pitchFamily="34" charset="0"/>
                <a:ea typeface="宋体" panose="02010600030101010101" pitchFamily="2" charset="-122"/>
                <a:cs typeface="+mn-ea"/>
              </a:rPr>
              <a:t/>
            </a:fld>
            <a:endParaRPr lang="zh-CN" strike="noStrike" noProof="1"/>
          </a:p>
        </p:txBody>
      </p:sp>
    </p:spTree>
  </p:cSld>
  <p:clrMapOvr>
    <a:masterClrMapping/>
  </p:clrMapOvr>
  <p:transition>
    <p:fade/>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fontAlgn="base"/>
            <a:endParaRPr lang="zh-CN" altLang="en-US" strike="noStrike" noProof="1"/>
          </a:p>
        </p:txBody>
      </p:sp>
      <p:sp>
        <p:nvSpPr>
          <p:cNvPr id="3" name="页脚占位符 2"/>
          <p:cNvSpPr>
            <a:spLocks noGrp="1"/>
          </p:cNvSpPr>
          <p:nvPr>
            <p:ph type="ftr" sz="quarter" idx="11"/>
          </p:nvPr>
        </p:nvSpPr>
        <p:spPr/>
        <p:txBody>
          <a:bodyPr/>
          <a:lstStyle/>
          <a:p>
            <a:pPr lvl="0" fontAlgn="base"/>
            <a:endParaRPr lang="zh-CN" strike="noStrike" noProof="1"/>
          </a:p>
        </p:txBody>
      </p:sp>
      <p:sp>
        <p:nvSpPr>
          <p:cNvPr id="4" name="灯片编号占位符 3"/>
          <p:cNvSpPr>
            <a:spLocks noGrp="1"/>
          </p:cNvSpPr>
          <p:nvPr>
            <p:ph type="sldNum" sz="quarter" idx="12"/>
          </p:nvPr>
        </p:nvSpPr>
        <p:spPr/>
        <p:txBody>
          <a:bodyPr/>
          <a:lstStyle/>
          <a:p>
            <a:pPr lvl="0" fontAlgn="base"/>
            <a:fld id="{9A0DB2DC-4C9A-4742-B13C-FB6460FD3503}" type="slidenum">
              <a:rPr lang="zh-CN" strike="noStrike" noProof="1">
                <a:latin typeface="Arial" pitchFamily="34" charset="0"/>
                <a:ea typeface="宋体" panose="02010600030101010101" pitchFamily="2" charset="-122"/>
                <a:cs typeface="+mn-ea"/>
              </a:rPr>
              <a:t/>
            </a:fld>
            <a:endParaRPr lang="zh-CN" strike="noStrike" noProof="1"/>
          </a:p>
        </p:txBody>
      </p:sp>
    </p:spTree>
  </p:cSld>
  <p:clrMapOvr>
    <a:masterClrMapping/>
  </p:clrMapOvr>
  <p:transition>
    <p:fade/>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fontAlgn="base"/>
            <a:r>
              <a:rPr lang="zh-CN" altLang="en-US" strike="noStrike" noProof="1" smtClean="0"/>
              <a:t>单击此处编辑母版文本样式</a:t>
            </a:r>
            <a:endParaRPr lang="zh-CN" altLang="en-US" strike="noStrike" noProof="1" smtClean="0"/>
          </a:p>
        </p:txBody>
      </p:sp>
      <p:sp>
        <p:nvSpPr>
          <p:cNvPr id="5" name="日期占位符 4"/>
          <p:cNvSpPr>
            <a:spLocks noGrp="1"/>
          </p:cNvSpPr>
          <p:nvPr>
            <p:ph type="dt" sz="half" idx="10"/>
          </p:nvPr>
        </p:nvSpPr>
        <p:spPr/>
        <p:txBody>
          <a:bodyPr/>
          <a:lstStyle/>
          <a:p>
            <a:pPr lvl="0" fontAlgn="base"/>
            <a:endParaRPr lang="zh-CN" altLang="en-US" strike="noStrike" noProof="1"/>
          </a:p>
        </p:txBody>
      </p:sp>
      <p:sp>
        <p:nvSpPr>
          <p:cNvPr id="6" name="页脚占位符 5"/>
          <p:cNvSpPr>
            <a:spLocks noGrp="1"/>
          </p:cNvSpPr>
          <p:nvPr>
            <p:ph type="ftr" sz="quarter" idx="11"/>
          </p:nvPr>
        </p:nvSpPr>
        <p:spPr/>
        <p:txBody>
          <a:bodyPr/>
          <a:lstStyle/>
          <a:p>
            <a:pPr lvl="0" fontAlgn="base"/>
            <a:endParaRPr lang="zh-CN" strike="noStrike" noProof="1"/>
          </a:p>
        </p:txBody>
      </p:sp>
      <p:sp>
        <p:nvSpPr>
          <p:cNvPr id="7" name="灯片编号占位符 6"/>
          <p:cNvSpPr>
            <a:spLocks noGrp="1"/>
          </p:cNvSpPr>
          <p:nvPr>
            <p:ph type="sldNum" sz="quarter" idx="12"/>
          </p:nvPr>
        </p:nvSpPr>
        <p:spPr/>
        <p:txBody>
          <a:bodyPr/>
          <a:lstStyle/>
          <a:p>
            <a:pPr lvl="0" fontAlgn="base"/>
            <a:fld id="{9A0DB2DC-4C9A-4742-B13C-FB6460FD3503}" type="slidenum">
              <a:rPr lang="zh-CN" strike="noStrike" noProof="1">
                <a:latin typeface="Arial" pitchFamily="34" charset="0"/>
                <a:ea typeface="宋体" panose="02010600030101010101" pitchFamily="2" charset="-122"/>
                <a:cs typeface="+mn-ea"/>
              </a:rPr>
              <a:t/>
            </a:fld>
            <a:endParaRPr lang="zh-CN" strike="noStrike" noProof="1"/>
          </a:p>
        </p:txBody>
      </p:sp>
    </p:spTree>
  </p:cSld>
  <p:clrMapOvr>
    <a:masterClrMapping/>
  </p:clrMapOvr>
  <p:transition>
    <p:fade/>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3887391" y="987425"/>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fontAlgn="base"/>
            <a:endParaRPr lang="zh-CN" altLang="en-US" strike="noStrike" noProof="1"/>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fontAlgn="base"/>
            <a:r>
              <a:rPr lang="zh-CN" altLang="en-US" strike="noStrike" noProof="1" smtClean="0"/>
              <a:t>单击此处编辑母版文本样式</a:t>
            </a:r>
            <a:endParaRPr lang="zh-CN" altLang="en-US" strike="noStrike" noProof="1" smtClean="0"/>
          </a:p>
        </p:txBody>
      </p:sp>
      <p:sp>
        <p:nvSpPr>
          <p:cNvPr id="5" name="日期占位符 4"/>
          <p:cNvSpPr>
            <a:spLocks noGrp="1"/>
          </p:cNvSpPr>
          <p:nvPr>
            <p:ph type="dt" sz="half" idx="10"/>
          </p:nvPr>
        </p:nvSpPr>
        <p:spPr/>
        <p:txBody>
          <a:bodyPr/>
          <a:lstStyle/>
          <a:p>
            <a:pPr lvl="0" fontAlgn="base"/>
            <a:endParaRPr lang="zh-CN" altLang="en-US" strike="noStrike" noProof="1"/>
          </a:p>
        </p:txBody>
      </p:sp>
      <p:sp>
        <p:nvSpPr>
          <p:cNvPr id="6" name="页脚占位符 5"/>
          <p:cNvSpPr>
            <a:spLocks noGrp="1"/>
          </p:cNvSpPr>
          <p:nvPr>
            <p:ph type="ftr" sz="quarter" idx="11"/>
          </p:nvPr>
        </p:nvSpPr>
        <p:spPr/>
        <p:txBody>
          <a:bodyPr/>
          <a:lstStyle/>
          <a:p>
            <a:pPr lvl="0" fontAlgn="base"/>
            <a:endParaRPr lang="zh-CN" strike="noStrike" noProof="1"/>
          </a:p>
        </p:txBody>
      </p:sp>
      <p:sp>
        <p:nvSpPr>
          <p:cNvPr id="7" name="灯片编号占位符 6"/>
          <p:cNvSpPr>
            <a:spLocks noGrp="1"/>
          </p:cNvSpPr>
          <p:nvPr>
            <p:ph type="sldNum" sz="quarter" idx="12"/>
          </p:nvPr>
        </p:nvSpPr>
        <p:spPr/>
        <p:txBody>
          <a:bodyPr/>
          <a:lstStyle/>
          <a:p>
            <a:pPr lvl="0" fontAlgn="base"/>
            <a:fld id="{9A0DB2DC-4C9A-4742-B13C-FB6460FD3503}" type="slidenum">
              <a:rPr lang="zh-CN" strike="noStrike" noProof="1">
                <a:latin typeface="Arial" pitchFamily="34" charset="0"/>
                <a:ea typeface="宋体" panose="02010600030101010101" pitchFamily="2" charset="-122"/>
                <a:cs typeface="+mn-ea"/>
              </a:rPr>
              <a:t/>
            </a:fld>
            <a:endParaRPr lang="zh-CN" strike="noStrike" noProof="1"/>
          </a:p>
        </p:txBody>
      </p:sp>
    </p:spTree>
  </p:cSld>
  <p:clrMapOvr>
    <a:masterClrMapping/>
  </p:clrMapOvr>
  <p:transition>
    <p:fade/>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lvl="0" fontAlgn="base"/>
            <a:endParaRPr lang="zh-CN" altLang="en-US" strike="noStrike" noProof="1"/>
          </a:p>
        </p:txBody>
      </p:sp>
      <p:sp>
        <p:nvSpPr>
          <p:cNvPr id="5" name="页脚占位符 4"/>
          <p:cNvSpPr>
            <a:spLocks noGrp="1"/>
          </p:cNvSpPr>
          <p:nvPr>
            <p:ph type="ftr" sz="quarter" idx="11"/>
          </p:nvPr>
        </p:nvSpPr>
        <p:spPr/>
        <p:txBody>
          <a:bodyPr/>
          <a:lstStyle/>
          <a:p>
            <a:pPr lvl="0" fontAlgn="base"/>
            <a:endParaRPr lang="zh-CN" strike="noStrike" noProof="1"/>
          </a:p>
        </p:txBody>
      </p:sp>
      <p:sp>
        <p:nvSpPr>
          <p:cNvPr id="6" name="灯片编号占位符 5"/>
          <p:cNvSpPr>
            <a:spLocks noGrp="1"/>
          </p:cNvSpPr>
          <p:nvPr>
            <p:ph type="sldNum" sz="quarter" idx="12"/>
          </p:nvPr>
        </p:nvSpPr>
        <p:spPr/>
        <p:txBody>
          <a:bodyPr/>
          <a:lstStyle/>
          <a:p>
            <a:pPr lvl="0" fontAlgn="base"/>
            <a:fld id="{9A0DB2DC-4C9A-4742-B13C-FB6460FD3503}" type="slidenum">
              <a:rPr lang="zh-CN" strike="noStrike" noProof="1">
                <a:latin typeface="Arial" pitchFamily="34" charset="0"/>
                <a:ea typeface="宋体" panose="02010600030101010101" pitchFamily="2" charset="-122"/>
                <a:cs typeface="+mn-ea"/>
              </a:rPr>
              <a:t/>
            </a:fld>
            <a:endParaRPr lang="zh-CN" strike="noStrike" noProof="1"/>
          </a:p>
        </p:txBody>
      </p:sp>
    </p:spTree>
  </p:cSld>
  <p:clrMapOvr>
    <a:masterClrMapping/>
  </p:clrMapOvr>
  <p:transition>
    <p:fade/>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10;文本">
    <p:spTree>
      <p:nvGrpSpPr>
        <p:cNvPr id="1" name=""/>
        <p:cNvGrpSpPr/>
        <p:nvPr/>
      </p:nvGrpSpPr>
      <p:grpSpPr>
        <a:xfrm>
          <a:off x="0" y="0"/>
          <a:ext cx="0" cy="0"/>
        </a:xfrm>
      </p:grpSpPr>
      <p:sp>
        <p:nvSpPr>
          <p:cNvPr id="2" name="竖排标题 1"/>
          <p:cNvSpPr>
            <a:spLocks noGrp="1"/>
          </p:cNvSpPr>
          <p:nvPr>
            <p:ph type="title" orient="vert"/>
          </p:nvPr>
        </p:nvSpPr>
        <p:spPr>
          <a:xfrm>
            <a:off x="6724650" y="304800"/>
            <a:ext cx="2038350" cy="6096000"/>
          </a:xfr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609600" y="304800"/>
            <a:ext cx="5996885" cy="6096000"/>
          </a:xfrm>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lvl="0" fontAlgn="base"/>
            <a:endParaRPr lang="zh-CN" altLang="en-US" strike="noStrike" noProof="1"/>
          </a:p>
        </p:txBody>
      </p:sp>
      <p:sp>
        <p:nvSpPr>
          <p:cNvPr id="5" name="页脚占位符 4"/>
          <p:cNvSpPr>
            <a:spLocks noGrp="1"/>
          </p:cNvSpPr>
          <p:nvPr>
            <p:ph type="ftr" sz="quarter" idx="11"/>
          </p:nvPr>
        </p:nvSpPr>
        <p:spPr/>
        <p:txBody>
          <a:bodyPr/>
          <a:lstStyle/>
          <a:p>
            <a:pPr lvl="0" fontAlgn="base"/>
            <a:endParaRPr lang="zh-CN" strike="noStrike" noProof="1"/>
          </a:p>
        </p:txBody>
      </p:sp>
      <p:sp>
        <p:nvSpPr>
          <p:cNvPr id="6" name="灯片编号占位符 5"/>
          <p:cNvSpPr>
            <a:spLocks noGrp="1"/>
          </p:cNvSpPr>
          <p:nvPr>
            <p:ph type="sldNum" sz="quarter" idx="12"/>
          </p:nvPr>
        </p:nvSpPr>
        <p:spPr/>
        <p:txBody>
          <a:bodyPr/>
          <a:lstStyle/>
          <a:p>
            <a:pPr lvl="0" fontAlgn="base"/>
            <a:fld id="{9A0DB2DC-4C9A-4742-B13C-FB6460FD3503}" type="slidenum">
              <a:rPr lang="zh-CN" strike="noStrike" noProof="1">
                <a:latin typeface="Arial" pitchFamily="34" charset="0"/>
                <a:ea typeface="宋体" panose="02010600030101010101" pitchFamily="2" charset="-122"/>
                <a:cs typeface="+mn-ea"/>
              </a:rPr>
              <a:t/>
            </a:fld>
            <a:endParaRPr lang="zh-CN" strike="noStrike" noProof="1"/>
          </a:p>
        </p:txBody>
      </p:sp>
    </p:spTree>
  </p:cSld>
  <p:clrMapOvr>
    <a:masterClrMapping/>
  </p:clrMapOvr>
  <p:transition>
    <p:fade/>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bl" preserve="1">
  <p:cSld name="标题和表格">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表格占位符 2"/>
          <p:cNvSpPr>
            <a:spLocks noGrp="1"/>
          </p:cNvSpPr>
          <p:nvPr>
            <p:ph type="tbl" idx="1"/>
          </p:nvPr>
        </p:nvSpPr>
        <p:spPr/>
        <p:txBody>
          <a:bodyPr/>
          <a:lstStyle/>
          <a:p>
            <a:pPr fontAlgn="base"/>
            <a:endParaRPr lang="zh-CN" altLang="en-US" strike="noStrike" noProof="1"/>
          </a:p>
        </p:txBody>
      </p:sp>
      <p:sp>
        <p:nvSpPr>
          <p:cNvPr id="4" name="日期占位符 3"/>
          <p:cNvSpPr>
            <a:spLocks noGrp="1"/>
          </p:cNvSpPr>
          <p:nvPr>
            <p:ph type="dt" sz="half" idx="10"/>
          </p:nvPr>
        </p:nvSpPr>
        <p:spPr/>
        <p:txBody>
          <a:bodyPr/>
          <a:lstStyle/>
          <a:p>
            <a:pPr lvl="0" fontAlgn="base"/>
            <a:endParaRPr lang="zh-CN" altLang="en-US" strike="noStrike" noProof="1"/>
          </a:p>
        </p:txBody>
      </p:sp>
      <p:sp>
        <p:nvSpPr>
          <p:cNvPr id="5" name="页脚占位符 4"/>
          <p:cNvSpPr>
            <a:spLocks noGrp="1"/>
          </p:cNvSpPr>
          <p:nvPr>
            <p:ph type="ftr" sz="quarter" idx="11"/>
          </p:nvPr>
        </p:nvSpPr>
        <p:spPr/>
        <p:txBody>
          <a:bodyPr/>
          <a:lstStyle/>
          <a:p>
            <a:pPr lvl="0" fontAlgn="base"/>
            <a:endParaRPr lang="zh-CN" strike="noStrike" noProof="1"/>
          </a:p>
        </p:txBody>
      </p:sp>
      <p:sp>
        <p:nvSpPr>
          <p:cNvPr id="6" name="灯片编号占位符 5"/>
          <p:cNvSpPr>
            <a:spLocks noGrp="1"/>
          </p:cNvSpPr>
          <p:nvPr>
            <p:ph type="sldNum" sz="quarter" idx="12"/>
          </p:nvPr>
        </p:nvSpPr>
        <p:spPr/>
        <p:txBody>
          <a:bodyPr/>
          <a:lstStyle/>
          <a:p>
            <a:pPr lvl="0" fontAlgn="base"/>
            <a:fld id="{9A0DB2DC-4C9A-4742-B13C-FB6460FD3503}" type="slidenum">
              <a:rPr lang="zh-CN" strike="noStrike" noProof="1">
                <a:latin typeface="Arial" pitchFamily="34" charset="0"/>
                <a:ea typeface="宋体" panose="02010600030101010101" pitchFamily="2" charset="-122"/>
                <a:cs typeface="+mn-ea"/>
              </a:rPr>
              <a:t/>
            </a:fld>
            <a:endParaRPr lang="zh-CN" strike="noStrike" noProof="1"/>
          </a:p>
        </p:txBody>
      </p:sp>
    </p:spTree>
  </p:cSld>
  <p:clrMapOvr>
    <a:masterClrMapping/>
  </p:clrMapOvr>
  <p:transition>
    <p:fade/>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Obj" preserve="1">
  <p:cSld name="标题，文本与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sz="half" idx="1"/>
          </p:nvPr>
        </p:nvSpPr>
        <p:spPr>
          <a:xfrm>
            <a:off x="628650" y="1825625"/>
            <a:ext cx="3886200" cy="4351338"/>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4629150" y="1825625"/>
            <a:ext cx="3886200" cy="4351338"/>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日期占位符 4"/>
          <p:cNvSpPr>
            <a:spLocks noGrp="1"/>
          </p:cNvSpPr>
          <p:nvPr>
            <p:ph type="dt" sz="half" idx="10"/>
          </p:nvPr>
        </p:nvSpPr>
        <p:spPr/>
        <p:txBody>
          <a:bodyPr/>
          <a:lstStyle/>
          <a:p>
            <a:pPr lvl="0" fontAlgn="base"/>
            <a:endParaRPr lang="zh-CN" altLang="en-US" strike="noStrike" noProof="1"/>
          </a:p>
        </p:txBody>
      </p:sp>
      <p:sp>
        <p:nvSpPr>
          <p:cNvPr id="6" name="页脚占位符 5"/>
          <p:cNvSpPr>
            <a:spLocks noGrp="1"/>
          </p:cNvSpPr>
          <p:nvPr>
            <p:ph type="ftr" sz="quarter" idx="11"/>
          </p:nvPr>
        </p:nvSpPr>
        <p:spPr/>
        <p:txBody>
          <a:bodyPr/>
          <a:lstStyle/>
          <a:p>
            <a:pPr lvl="0" fontAlgn="base"/>
            <a:endParaRPr lang="zh-CN" strike="noStrike" noProof="1"/>
          </a:p>
        </p:txBody>
      </p:sp>
      <p:sp>
        <p:nvSpPr>
          <p:cNvPr id="7" name="灯片编号占位符 6"/>
          <p:cNvSpPr>
            <a:spLocks noGrp="1"/>
          </p:cNvSpPr>
          <p:nvPr>
            <p:ph type="sldNum" sz="quarter" idx="12"/>
          </p:nvPr>
        </p:nvSpPr>
        <p:spPr/>
        <p:txBody>
          <a:bodyPr/>
          <a:lstStyle/>
          <a:p>
            <a:pPr lvl="0" fontAlgn="base"/>
            <a:fld id="{9A0DB2DC-4C9A-4742-B13C-FB6460FD3503}" type="slidenum">
              <a:rPr lang="zh-CN" strike="noStrike" noProof="1">
                <a:latin typeface="Arial" pitchFamily="34" charset="0"/>
                <a:ea typeface="宋体" panose="02010600030101010101" pitchFamily="2" charset="-122"/>
                <a:cs typeface="+mn-ea"/>
              </a:rPr>
              <a:t/>
            </a:fld>
            <a:endParaRPr lang="zh-CN" strike="noStrike" noProof="1"/>
          </a:p>
        </p:txBody>
      </p:sp>
    </p:spTree>
  </p:cSld>
  <p:clrMapOvr>
    <a:masterClrMapping/>
  </p:clrMapOvr>
  <p:transition>
    <p:fade/>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image" Target="../media/image1.jpeg"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solidFill>
          <a:schemeClr val="bg1"/>
        </a:solidFill>
        <a:effectLst/>
      </p:bgPr>
    </p:bg>
    <p:spTree>
      <p:nvGrpSpPr>
        <p:cNvPr id="1" name=""/>
        <p:cNvGrpSpPr/>
        <p:nvPr/>
      </p:nvGrpSpPr>
      <p:grpSpPr/>
      <p:grpSp>
        <p:nvGrpSpPr>
          <p:cNvPr id="1026" name="组合 1025"/>
          <p:cNvGrpSpPr/>
          <p:nvPr/>
        </p:nvGrpSpPr>
        <p:grpSpPr>
          <a:xfrm>
            <a:off x="566738" y="0"/>
            <a:ext cx="7891462" cy="6821488"/>
            <a:chExt cx="4971" cy="4297"/>
          </a:xfrm>
        </p:grpSpPr>
        <p:sp>
          <p:nvSpPr>
            <p:cNvPr id="1027" name="矩形 1026"/>
            <p:cNvSpPr/>
            <p:nvPr/>
          </p:nvSpPr>
          <p:spPr>
            <a:xfrm>
              <a:off x="35" y="0"/>
              <a:ext cx="21" cy="101"/>
            </a:xfrm>
            <a:prstGeom prst="rect">
              <a:avLst/>
            </a:prstGeom>
            <a:solidFill>
              <a:schemeClr val="bg2">
                <a:alpha val="59999"/>
              </a:schemeClr>
            </a:solid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a typeface="宋体" panose="02010600030101010101" pitchFamily="2" charset="-122"/>
              </a:endParaRPr>
            </a:p>
          </p:txBody>
        </p:sp>
        <p:sp>
          <p:nvSpPr>
            <p:cNvPr id="1028" name="任意多边形 1027"/>
            <p:cNvSpPr>
              <a:spLocks noEditPoints="1"/>
            </p:cNvSpPr>
            <p:nvPr/>
          </p:nvSpPr>
          <p:spPr>
            <a:xfrm>
              <a:off x="35" y="202"/>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29" name="任意多边形 1028"/>
            <p:cNvSpPr>
              <a:spLocks noEditPoints="1"/>
            </p:cNvSpPr>
            <p:nvPr/>
          </p:nvSpPr>
          <p:spPr>
            <a:xfrm>
              <a:off x="35" y="607"/>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30" name="任意多边形 1029"/>
            <p:cNvSpPr>
              <a:spLocks noEditPoints="1"/>
            </p:cNvSpPr>
            <p:nvPr/>
          </p:nvSpPr>
          <p:spPr>
            <a:xfrm>
              <a:off x="35" y="1011"/>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31" name="任意多边形 1030"/>
            <p:cNvSpPr>
              <a:spLocks noEditPoints="1"/>
            </p:cNvSpPr>
            <p:nvPr/>
          </p:nvSpPr>
          <p:spPr>
            <a:xfrm>
              <a:off x="35" y="1415"/>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32" name="任意多边形 1031"/>
            <p:cNvSpPr>
              <a:spLocks noEditPoints="1"/>
            </p:cNvSpPr>
            <p:nvPr/>
          </p:nvSpPr>
          <p:spPr>
            <a:xfrm>
              <a:off x="35" y="1820"/>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33" name="任意多边形 1032"/>
            <p:cNvSpPr>
              <a:spLocks noEditPoints="1"/>
            </p:cNvSpPr>
            <p:nvPr/>
          </p:nvSpPr>
          <p:spPr>
            <a:xfrm>
              <a:off x="35" y="2224"/>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34" name="任意多边形 1033"/>
            <p:cNvSpPr>
              <a:spLocks noEditPoints="1"/>
            </p:cNvSpPr>
            <p:nvPr/>
          </p:nvSpPr>
          <p:spPr>
            <a:xfrm>
              <a:off x="35" y="2629"/>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35" name="任意多边形 1034"/>
            <p:cNvSpPr>
              <a:spLocks noEditPoints="1"/>
            </p:cNvSpPr>
            <p:nvPr/>
          </p:nvSpPr>
          <p:spPr>
            <a:xfrm>
              <a:off x="35" y="3033"/>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36" name="任意多边形 1035"/>
            <p:cNvSpPr>
              <a:spLocks noEditPoints="1"/>
            </p:cNvSpPr>
            <p:nvPr/>
          </p:nvSpPr>
          <p:spPr>
            <a:xfrm>
              <a:off x="35" y="3438"/>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37" name="任意多边形 1036"/>
            <p:cNvSpPr>
              <a:spLocks noEditPoints="1"/>
            </p:cNvSpPr>
            <p:nvPr/>
          </p:nvSpPr>
          <p:spPr>
            <a:xfrm>
              <a:off x="35" y="3842"/>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38" name="矩形 1037"/>
            <p:cNvSpPr/>
            <p:nvPr/>
          </p:nvSpPr>
          <p:spPr>
            <a:xfrm>
              <a:off x="35" y="4246"/>
              <a:ext cx="21" cy="51"/>
            </a:xfrm>
            <a:prstGeom prst="rect">
              <a:avLst/>
            </a:prstGeom>
            <a:solidFill>
              <a:schemeClr val="bg2">
                <a:alpha val="59999"/>
              </a:schemeClr>
            </a:solid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a typeface="宋体" panose="02010600030101010101" pitchFamily="2" charset="-122"/>
              </a:endParaRPr>
            </a:p>
          </p:txBody>
        </p:sp>
        <p:sp>
          <p:nvSpPr>
            <p:cNvPr id="1039" name="矩形 1038"/>
            <p:cNvSpPr/>
            <p:nvPr/>
          </p:nvSpPr>
          <p:spPr>
            <a:xfrm>
              <a:off x="480" y="0"/>
              <a:ext cx="21" cy="101"/>
            </a:xfrm>
            <a:prstGeom prst="rect">
              <a:avLst/>
            </a:prstGeom>
            <a:solidFill>
              <a:schemeClr val="bg2">
                <a:alpha val="59999"/>
              </a:schemeClr>
            </a:solid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a typeface="宋体" panose="02010600030101010101" pitchFamily="2" charset="-122"/>
              </a:endParaRPr>
            </a:p>
          </p:txBody>
        </p:sp>
        <p:sp>
          <p:nvSpPr>
            <p:cNvPr id="1040" name="任意多边形 1039"/>
            <p:cNvSpPr>
              <a:spLocks noEditPoints="1"/>
            </p:cNvSpPr>
            <p:nvPr/>
          </p:nvSpPr>
          <p:spPr>
            <a:xfrm>
              <a:off x="480" y="202"/>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41" name="任意多边形 1040"/>
            <p:cNvSpPr>
              <a:spLocks noEditPoints="1"/>
            </p:cNvSpPr>
            <p:nvPr/>
          </p:nvSpPr>
          <p:spPr>
            <a:xfrm>
              <a:off x="480" y="607"/>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42" name="任意多边形 1041"/>
            <p:cNvSpPr>
              <a:spLocks noEditPoints="1"/>
            </p:cNvSpPr>
            <p:nvPr/>
          </p:nvSpPr>
          <p:spPr>
            <a:xfrm>
              <a:off x="480" y="1011"/>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43" name="任意多边形 1042"/>
            <p:cNvSpPr>
              <a:spLocks noEditPoints="1"/>
            </p:cNvSpPr>
            <p:nvPr/>
          </p:nvSpPr>
          <p:spPr>
            <a:xfrm>
              <a:off x="480" y="1415"/>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44" name="任意多边形 1043"/>
            <p:cNvSpPr>
              <a:spLocks noEditPoints="1"/>
            </p:cNvSpPr>
            <p:nvPr/>
          </p:nvSpPr>
          <p:spPr>
            <a:xfrm>
              <a:off x="480" y="1820"/>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45" name="任意多边形 1044"/>
            <p:cNvSpPr>
              <a:spLocks noEditPoints="1"/>
            </p:cNvSpPr>
            <p:nvPr/>
          </p:nvSpPr>
          <p:spPr>
            <a:xfrm>
              <a:off x="480" y="2224"/>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46" name="任意多边形 1045"/>
            <p:cNvSpPr>
              <a:spLocks noEditPoints="1"/>
            </p:cNvSpPr>
            <p:nvPr/>
          </p:nvSpPr>
          <p:spPr>
            <a:xfrm>
              <a:off x="480" y="2629"/>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47" name="任意多边形 1046"/>
            <p:cNvSpPr>
              <a:spLocks noEditPoints="1"/>
            </p:cNvSpPr>
            <p:nvPr/>
          </p:nvSpPr>
          <p:spPr>
            <a:xfrm>
              <a:off x="480" y="3033"/>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48" name="任意多边形 1047"/>
            <p:cNvSpPr>
              <a:spLocks noEditPoints="1"/>
            </p:cNvSpPr>
            <p:nvPr/>
          </p:nvSpPr>
          <p:spPr>
            <a:xfrm>
              <a:off x="480" y="3438"/>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49" name="任意多边形 1048"/>
            <p:cNvSpPr>
              <a:spLocks noEditPoints="1"/>
            </p:cNvSpPr>
            <p:nvPr/>
          </p:nvSpPr>
          <p:spPr>
            <a:xfrm>
              <a:off x="480" y="3842"/>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50" name="矩形 1049"/>
            <p:cNvSpPr/>
            <p:nvPr/>
          </p:nvSpPr>
          <p:spPr>
            <a:xfrm>
              <a:off x="480" y="4246"/>
              <a:ext cx="21" cy="51"/>
            </a:xfrm>
            <a:prstGeom prst="rect">
              <a:avLst/>
            </a:prstGeom>
            <a:solidFill>
              <a:schemeClr val="bg2">
                <a:alpha val="59999"/>
              </a:schemeClr>
            </a:solid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a typeface="宋体" panose="02010600030101010101" pitchFamily="2" charset="-122"/>
              </a:endParaRPr>
            </a:p>
          </p:txBody>
        </p:sp>
        <p:sp>
          <p:nvSpPr>
            <p:cNvPr id="1051" name="矩形 1050"/>
            <p:cNvSpPr/>
            <p:nvPr/>
          </p:nvSpPr>
          <p:spPr>
            <a:xfrm>
              <a:off x="930" y="0"/>
              <a:ext cx="21" cy="101"/>
            </a:xfrm>
            <a:prstGeom prst="rect">
              <a:avLst/>
            </a:prstGeom>
            <a:solidFill>
              <a:schemeClr val="bg2">
                <a:alpha val="59999"/>
              </a:schemeClr>
            </a:solid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a typeface="宋体" panose="02010600030101010101" pitchFamily="2" charset="-122"/>
              </a:endParaRPr>
            </a:p>
          </p:txBody>
        </p:sp>
        <p:sp>
          <p:nvSpPr>
            <p:cNvPr id="1052" name="任意多边形 1051"/>
            <p:cNvSpPr>
              <a:spLocks noEditPoints="1"/>
            </p:cNvSpPr>
            <p:nvPr/>
          </p:nvSpPr>
          <p:spPr>
            <a:xfrm>
              <a:off x="930" y="202"/>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53" name="任意多边形 1052"/>
            <p:cNvSpPr>
              <a:spLocks noEditPoints="1"/>
            </p:cNvSpPr>
            <p:nvPr/>
          </p:nvSpPr>
          <p:spPr>
            <a:xfrm>
              <a:off x="930" y="607"/>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54" name="任意多边形 1053"/>
            <p:cNvSpPr>
              <a:spLocks noEditPoints="1"/>
            </p:cNvSpPr>
            <p:nvPr/>
          </p:nvSpPr>
          <p:spPr>
            <a:xfrm>
              <a:off x="930" y="1011"/>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55" name="任意多边形 1054"/>
            <p:cNvSpPr>
              <a:spLocks noEditPoints="1"/>
            </p:cNvSpPr>
            <p:nvPr/>
          </p:nvSpPr>
          <p:spPr>
            <a:xfrm>
              <a:off x="930" y="1415"/>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56" name="任意多边形 1055"/>
            <p:cNvSpPr>
              <a:spLocks noEditPoints="1"/>
            </p:cNvSpPr>
            <p:nvPr/>
          </p:nvSpPr>
          <p:spPr>
            <a:xfrm>
              <a:off x="930" y="1820"/>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57" name="任意多边形 1056"/>
            <p:cNvSpPr>
              <a:spLocks noEditPoints="1"/>
            </p:cNvSpPr>
            <p:nvPr/>
          </p:nvSpPr>
          <p:spPr>
            <a:xfrm>
              <a:off x="930" y="2224"/>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58" name="任意多边形 1057"/>
            <p:cNvSpPr>
              <a:spLocks noEditPoints="1"/>
            </p:cNvSpPr>
            <p:nvPr/>
          </p:nvSpPr>
          <p:spPr>
            <a:xfrm>
              <a:off x="930" y="2629"/>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59" name="任意多边形 1058"/>
            <p:cNvSpPr>
              <a:spLocks noEditPoints="1"/>
            </p:cNvSpPr>
            <p:nvPr/>
          </p:nvSpPr>
          <p:spPr>
            <a:xfrm>
              <a:off x="930" y="3033"/>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60" name="任意多边形 1059"/>
            <p:cNvSpPr>
              <a:spLocks noEditPoints="1"/>
            </p:cNvSpPr>
            <p:nvPr/>
          </p:nvSpPr>
          <p:spPr>
            <a:xfrm>
              <a:off x="930" y="3438"/>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61" name="任意多边形 1060"/>
            <p:cNvSpPr>
              <a:spLocks noEditPoints="1"/>
            </p:cNvSpPr>
            <p:nvPr/>
          </p:nvSpPr>
          <p:spPr>
            <a:xfrm>
              <a:off x="930" y="3842"/>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62" name="矩形 1061"/>
            <p:cNvSpPr/>
            <p:nvPr/>
          </p:nvSpPr>
          <p:spPr>
            <a:xfrm>
              <a:off x="930" y="4246"/>
              <a:ext cx="21" cy="51"/>
            </a:xfrm>
            <a:prstGeom prst="rect">
              <a:avLst/>
            </a:prstGeom>
            <a:solidFill>
              <a:schemeClr val="bg2">
                <a:alpha val="59999"/>
              </a:schemeClr>
            </a:solid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a typeface="宋体" panose="02010600030101010101" pitchFamily="2" charset="-122"/>
              </a:endParaRPr>
            </a:p>
          </p:txBody>
        </p:sp>
        <p:sp>
          <p:nvSpPr>
            <p:cNvPr id="1063" name="矩形 1062"/>
            <p:cNvSpPr/>
            <p:nvPr/>
          </p:nvSpPr>
          <p:spPr>
            <a:xfrm>
              <a:off x="1375" y="0"/>
              <a:ext cx="21" cy="101"/>
            </a:xfrm>
            <a:prstGeom prst="rect">
              <a:avLst/>
            </a:prstGeom>
            <a:solidFill>
              <a:schemeClr val="bg2">
                <a:alpha val="59999"/>
              </a:schemeClr>
            </a:solid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a typeface="宋体" panose="02010600030101010101" pitchFamily="2" charset="-122"/>
              </a:endParaRPr>
            </a:p>
          </p:txBody>
        </p:sp>
        <p:sp>
          <p:nvSpPr>
            <p:cNvPr id="1064" name="任意多边形 1063"/>
            <p:cNvSpPr>
              <a:spLocks noEditPoints="1"/>
            </p:cNvSpPr>
            <p:nvPr/>
          </p:nvSpPr>
          <p:spPr>
            <a:xfrm>
              <a:off x="1375" y="202"/>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65" name="任意多边形 1064"/>
            <p:cNvSpPr>
              <a:spLocks noEditPoints="1"/>
            </p:cNvSpPr>
            <p:nvPr/>
          </p:nvSpPr>
          <p:spPr>
            <a:xfrm>
              <a:off x="1375" y="607"/>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66" name="任意多边形 1065"/>
            <p:cNvSpPr>
              <a:spLocks noEditPoints="1"/>
            </p:cNvSpPr>
            <p:nvPr/>
          </p:nvSpPr>
          <p:spPr>
            <a:xfrm>
              <a:off x="1375" y="1011"/>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67" name="任意多边形 1066"/>
            <p:cNvSpPr>
              <a:spLocks noEditPoints="1"/>
            </p:cNvSpPr>
            <p:nvPr/>
          </p:nvSpPr>
          <p:spPr>
            <a:xfrm>
              <a:off x="1375" y="1415"/>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68" name="任意多边形 1067"/>
            <p:cNvSpPr>
              <a:spLocks noEditPoints="1"/>
            </p:cNvSpPr>
            <p:nvPr/>
          </p:nvSpPr>
          <p:spPr>
            <a:xfrm>
              <a:off x="1375" y="1820"/>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69" name="任意多边形 1068"/>
            <p:cNvSpPr>
              <a:spLocks noEditPoints="1"/>
            </p:cNvSpPr>
            <p:nvPr/>
          </p:nvSpPr>
          <p:spPr>
            <a:xfrm>
              <a:off x="1375" y="2224"/>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70" name="任意多边形 1069"/>
            <p:cNvSpPr>
              <a:spLocks noEditPoints="1"/>
            </p:cNvSpPr>
            <p:nvPr/>
          </p:nvSpPr>
          <p:spPr>
            <a:xfrm>
              <a:off x="1375" y="2629"/>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71" name="任意多边形 1070"/>
            <p:cNvSpPr>
              <a:spLocks noEditPoints="1"/>
            </p:cNvSpPr>
            <p:nvPr/>
          </p:nvSpPr>
          <p:spPr>
            <a:xfrm>
              <a:off x="1375" y="3033"/>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72" name="任意多边形 1071"/>
            <p:cNvSpPr>
              <a:spLocks noEditPoints="1"/>
            </p:cNvSpPr>
            <p:nvPr/>
          </p:nvSpPr>
          <p:spPr>
            <a:xfrm>
              <a:off x="1375" y="3438"/>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73" name="任意多边形 1072"/>
            <p:cNvSpPr>
              <a:spLocks noEditPoints="1"/>
            </p:cNvSpPr>
            <p:nvPr/>
          </p:nvSpPr>
          <p:spPr>
            <a:xfrm>
              <a:off x="1375" y="3842"/>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74" name="矩形 1073"/>
            <p:cNvSpPr/>
            <p:nvPr/>
          </p:nvSpPr>
          <p:spPr>
            <a:xfrm>
              <a:off x="1375" y="4246"/>
              <a:ext cx="21" cy="51"/>
            </a:xfrm>
            <a:prstGeom prst="rect">
              <a:avLst/>
            </a:prstGeom>
            <a:solidFill>
              <a:schemeClr val="bg2">
                <a:alpha val="59999"/>
              </a:schemeClr>
            </a:solid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a typeface="宋体" panose="02010600030101010101" pitchFamily="2" charset="-122"/>
              </a:endParaRPr>
            </a:p>
          </p:txBody>
        </p:sp>
        <p:sp>
          <p:nvSpPr>
            <p:cNvPr id="1075" name="矩形 1074"/>
            <p:cNvSpPr/>
            <p:nvPr/>
          </p:nvSpPr>
          <p:spPr>
            <a:xfrm>
              <a:off x="1820" y="0"/>
              <a:ext cx="21" cy="101"/>
            </a:xfrm>
            <a:prstGeom prst="rect">
              <a:avLst/>
            </a:prstGeom>
            <a:solidFill>
              <a:schemeClr val="bg2">
                <a:alpha val="59999"/>
              </a:schemeClr>
            </a:solid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a typeface="宋体" panose="02010600030101010101" pitchFamily="2" charset="-122"/>
              </a:endParaRPr>
            </a:p>
          </p:txBody>
        </p:sp>
        <p:sp>
          <p:nvSpPr>
            <p:cNvPr id="1076" name="任意多边形 1075"/>
            <p:cNvSpPr>
              <a:spLocks noEditPoints="1"/>
            </p:cNvSpPr>
            <p:nvPr/>
          </p:nvSpPr>
          <p:spPr>
            <a:xfrm>
              <a:off x="1820" y="202"/>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77" name="任意多边形 1076"/>
            <p:cNvSpPr>
              <a:spLocks noEditPoints="1"/>
            </p:cNvSpPr>
            <p:nvPr/>
          </p:nvSpPr>
          <p:spPr>
            <a:xfrm>
              <a:off x="1820" y="607"/>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78" name="任意多边形 1077"/>
            <p:cNvSpPr>
              <a:spLocks noEditPoints="1"/>
            </p:cNvSpPr>
            <p:nvPr/>
          </p:nvSpPr>
          <p:spPr>
            <a:xfrm>
              <a:off x="1820" y="1011"/>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79" name="任意多边形 1078"/>
            <p:cNvSpPr>
              <a:spLocks noEditPoints="1"/>
            </p:cNvSpPr>
            <p:nvPr/>
          </p:nvSpPr>
          <p:spPr>
            <a:xfrm>
              <a:off x="1820" y="1415"/>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80" name="任意多边形 1079"/>
            <p:cNvSpPr>
              <a:spLocks noEditPoints="1"/>
            </p:cNvSpPr>
            <p:nvPr/>
          </p:nvSpPr>
          <p:spPr>
            <a:xfrm>
              <a:off x="1820" y="1820"/>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81" name="任意多边形 1080"/>
            <p:cNvSpPr>
              <a:spLocks noEditPoints="1"/>
            </p:cNvSpPr>
            <p:nvPr/>
          </p:nvSpPr>
          <p:spPr>
            <a:xfrm>
              <a:off x="1820" y="2224"/>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82" name="任意多边形 1081"/>
            <p:cNvSpPr>
              <a:spLocks noEditPoints="1"/>
            </p:cNvSpPr>
            <p:nvPr/>
          </p:nvSpPr>
          <p:spPr>
            <a:xfrm>
              <a:off x="1820" y="2629"/>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83" name="任意多边形 1082"/>
            <p:cNvSpPr>
              <a:spLocks noEditPoints="1"/>
            </p:cNvSpPr>
            <p:nvPr/>
          </p:nvSpPr>
          <p:spPr>
            <a:xfrm>
              <a:off x="1820" y="3033"/>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84" name="任意多边形 1083"/>
            <p:cNvSpPr>
              <a:spLocks noEditPoints="1"/>
            </p:cNvSpPr>
            <p:nvPr/>
          </p:nvSpPr>
          <p:spPr>
            <a:xfrm>
              <a:off x="1820" y="3438"/>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85" name="任意多边形 1084"/>
            <p:cNvSpPr>
              <a:spLocks noEditPoints="1"/>
            </p:cNvSpPr>
            <p:nvPr/>
          </p:nvSpPr>
          <p:spPr>
            <a:xfrm>
              <a:off x="1820" y="3842"/>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86" name="矩形 1085"/>
            <p:cNvSpPr/>
            <p:nvPr/>
          </p:nvSpPr>
          <p:spPr>
            <a:xfrm>
              <a:off x="1820" y="4246"/>
              <a:ext cx="21" cy="51"/>
            </a:xfrm>
            <a:prstGeom prst="rect">
              <a:avLst/>
            </a:prstGeom>
            <a:solidFill>
              <a:schemeClr val="bg2">
                <a:alpha val="59999"/>
              </a:schemeClr>
            </a:solid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a typeface="宋体" panose="02010600030101010101" pitchFamily="2" charset="-122"/>
              </a:endParaRPr>
            </a:p>
          </p:txBody>
        </p:sp>
        <p:sp>
          <p:nvSpPr>
            <p:cNvPr id="1087" name="矩形 1086"/>
            <p:cNvSpPr/>
            <p:nvPr/>
          </p:nvSpPr>
          <p:spPr>
            <a:xfrm>
              <a:off x="2271" y="0"/>
              <a:ext cx="20" cy="101"/>
            </a:xfrm>
            <a:prstGeom prst="rect">
              <a:avLst/>
            </a:prstGeom>
            <a:solidFill>
              <a:schemeClr val="bg2">
                <a:alpha val="59999"/>
              </a:schemeClr>
            </a:solid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a typeface="宋体" panose="02010600030101010101" pitchFamily="2" charset="-122"/>
              </a:endParaRPr>
            </a:p>
          </p:txBody>
        </p:sp>
        <p:sp>
          <p:nvSpPr>
            <p:cNvPr id="1088" name="任意多边形 1087"/>
            <p:cNvSpPr>
              <a:spLocks noEditPoints="1"/>
            </p:cNvSpPr>
            <p:nvPr/>
          </p:nvSpPr>
          <p:spPr>
            <a:xfrm>
              <a:off x="2271" y="202"/>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89" name="任意多边形 1088"/>
            <p:cNvSpPr>
              <a:spLocks noEditPoints="1"/>
            </p:cNvSpPr>
            <p:nvPr/>
          </p:nvSpPr>
          <p:spPr>
            <a:xfrm>
              <a:off x="2271" y="607"/>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90" name="任意多边形 1089"/>
            <p:cNvSpPr>
              <a:spLocks noEditPoints="1"/>
            </p:cNvSpPr>
            <p:nvPr/>
          </p:nvSpPr>
          <p:spPr>
            <a:xfrm>
              <a:off x="2271" y="101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91" name="任意多边形 1090"/>
            <p:cNvSpPr>
              <a:spLocks noEditPoints="1"/>
            </p:cNvSpPr>
            <p:nvPr/>
          </p:nvSpPr>
          <p:spPr>
            <a:xfrm>
              <a:off x="2271" y="141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92" name="任意多边形 1091"/>
            <p:cNvSpPr>
              <a:spLocks noEditPoints="1"/>
            </p:cNvSpPr>
            <p:nvPr/>
          </p:nvSpPr>
          <p:spPr>
            <a:xfrm>
              <a:off x="2271" y="182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93" name="任意多边形 1092"/>
            <p:cNvSpPr>
              <a:spLocks noEditPoints="1"/>
            </p:cNvSpPr>
            <p:nvPr/>
          </p:nvSpPr>
          <p:spPr>
            <a:xfrm>
              <a:off x="2271" y="2224"/>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94" name="任意多边形 1093"/>
            <p:cNvSpPr>
              <a:spLocks noEditPoints="1"/>
            </p:cNvSpPr>
            <p:nvPr/>
          </p:nvSpPr>
          <p:spPr>
            <a:xfrm>
              <a:off x="2271" y="2629"/>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95" name="任意多边形 1094"/>
            <p:cNvSpPr>
              <a:spLocks noEditPoints="1"/>
            </p:cNvSpPr>
            <p:nvPr/>
          </p:nvSpPr>
          <p:spPr>
            <a:xfrm>
              <a:off x="2271" y="303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96" name="任意多边形 1095"/>
            <p:cNvSpPr>
              <a:spLocks noEditPoints="1"/>
            </p:cNvSpPr>
            <p:nvPr/>
          </p:nvSpPr>
          <p:spPr>
            <a:xfrm>
              <a:off x="2271" y="3438"/>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97" name="任意多边形 1096"/>
            <p:cNvSpPr>
              <a:spLocks noEditPoints="1"/>
            </p:cNvSpPr>
            <p:nvPr/>
          </p:nvSpPr>
          <p:spPr>
            <a:xfrm>
              <a:off x="2271" y="384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098" name="矩形 1097"/>
            <p:cNvSpPr/>
            <p:nvPr/>
          </p:nvSpPr>
          <p:spPr>
            <a:xfrm>
              <a:off x="2271" y="4246"/>
              <a:ext cx="20" cy="51"/>
            </a:xfrm>
            <a:prstGeom prst="rect">
              <a:avLst/>
            </a:prstGeom>
            <a:solidFill>
              <a:schemeClr val="bg2">
                <a:alpha val="59999"/>
              </a:schemeClr>
            </a:solid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a typeface="宋体" panose="02010600030101010101" pitchFamily="2" charset="-122"/>
              </a:endParaRPr>
            </a:p>
          </p:txBody>
        </p:sp>
        <p:sp>
          <p:nvSpPr>
            <p:cNvPr id="1099" name="矩形 1098"/>
            <p:cNvSpPr/>
            <p:nvPr/>
          </p:nvSpPr>
          <p:spPr>
            <a:xfrm>
              <a:off x="2716" y="0"/>
              <a:ext cx="20" cy="101"/>
            </a:xfrm>
            <a:prstGeom prst="rect">
              <a:avLst/>
            </a:prstGeom>
            <a:solidFill>
              <a:schemeClr val="bg2">
                <a:alpha val="59999"/>
              </a:schemeClr>
            </a:solid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a typeface="宋体" panose="02010600030101010101" pitchFamily="2" charset="-122"/>
              </a:endParaRPr>
            </a:p>
          </p:txBody>
        </p:sp>
        <p:sp>
          <p:nvSpPr>
            <p:cNvPr id="1100" name="任意多边形 1099"/>
            <p:cNvSpPr>
              <a:spLocks noEditPoints="1"/>
            </p:cNvSpPr>
            <p:nvPr/>
          </p:nvSpPr>
          <p:spPr>
            <a:xfrm>
              <a:off x="2716" y="202"/>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01" name="任意多边形 1100"/>
            <p:cNvSpPr>
              <a:spLocks noEditPoints="1"/>
            </p:cNvSpPr>
            <p:nvPr/>
          </p:nvSpPr>
          <p:spPr>
            <a:xfrm>
              <a:off x="2716" y="607"/>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02" name="任意多边形 1101"/>
            <p:cNvSpPr>
              <a:spLocks noEditPoints="1"/>
            </p:cNvSpPr>
            <p:nvPr/>
          </p:nvSpPr>
          <p:spPr>
            <a:xfrm>
              <a:off x="2716" y="101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03" name="任意多边形 1102"/>
            <p:cNvSpPr>
              <a:spLocks noEditPoints="1"/>
            </p:cNvSpPr>
            <p:nvPr/>
          </p:nvSpPr>
          <p:spPr>
            <a:xfrm>
              <a:off x="2716" y="141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04" name="任意多边形 1103"/>
            <p:cNvSpPr>
              <a:spLocks noEditPoints="1"/>
            </p:cNvSpPr>
            <p:nvPr/>
          </p:nvSpPr>
          <p:spPr>
            <a:xfrm>
              <a:off x="2716" y="182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05" name="任意多边形 1104"/>
            <p:cNvSpPr>
              <a:spLocks noEditPoints="1"/>
            </p:cNvSpPr>
            <p:nvPr/>
          </p:nvSpPr>
          <p:spPr>
            <a:xfrm>
              <a:off x="2716" y="2224"/>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06" name="任意多边形 1105"/>
            <p:cNvSpPr>
              <a:spLocks noEditPoints="1"/>
            </p:cNvSpPr>
            <p:nvPr/>
          </p:nvSpPr>
          <p:spPr>
            <a:xfrm>
              <a:off x="2716" y="2629"/>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07" name="任意多边形 1106"/>
            <p:cNvSpPr>
              <a:spLocks noEditPoints="1"/>
            </p:cNvSpPr>
            <p:nvPr/>
          </p:nvSpPr>
          <p:spPr>
            <a:xfrm>
              <a:off x="2716" y="303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08" name="任意多边形 1107"/>
            <p:cNvSpPr>
              <a:spLocks noEditPoints="1"/>
            </p:cNvSpPr>
            <p:nvPr/>
          </p:nvSpPr>
          <p:spPr>
            <a:xfrm>
              <a:off x="2716" y="3438"/>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09" name="任意多边形 1108"/>
            <p:cNvSpPr>
              <a:spLocks noEditPoints="1"/>
            </p:cNvSpPr>
            <p:nvPr/>
          </p:nvSpPr>
          <p:spPr>
            <a:xfrm>
              <a:off x="2716" y="384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10" name="矩形 1109"/>
            <p:cNvSpPr/>
            <p:nvPr/>
          </p:nvSpPr>
          <p:spPr>
            <a:xfrm>
              <a:off x="2716" y="4246"/>
              <a:ext cx="20" cy="51"/>
            </a:xfrm>
            <a:prstGeom prst="rect">
              <a:avLst/>
            </a:prstGeom>
            <a:solidFill>
              <a:schemeClr val="bg2">
                <a:alpha val="59999"/>
              </a:schemeClr>
            </a:solid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a typeface="宋体" panose="02010600030101010101" pitchFamily="2" charset="-122"/>
              </a:endParaRPr>
            </a:p>
          </p:txBody>
        </p:sp>
        <p:sp>
          <p:nvSpPr>
            <p:cNvPr id="1111" name="矩形 1110"/>
            <p:cNvSpPr/>
            <p:nvPr/>
          </p:nvSpPr>
          <p:spPr>
            <a:xfrm>
              <a:off x="3161" y="0"/>
              <a:ext cx="20" cy="101"/>
            </a:xfrm>
            <a:prstGeom prst="rect">
              <a:avLst/>
            </a:prstGeom>
            <a:solidFill>
              <a:schemeClr val="bg2">
                <a:alpha val="59999"/>
              </a:schemeClr>
            </a:solid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a typeface="宋体" panose="02010600030101010101" pitchFamily="2" charset="-122"/>
              </a:endParaRPr>
            </a:p>
          </p:txBody>
        </p:sp>
        <p:sp>
          <p:nvSpPr>
            <p:cNvPr id="1112" name="任意多边形 1111"/>
            <p:cNvSpPr>
              <a:spLocks noEditPoints="1"/>
            </p:cNvSpPr>
            <p:nvPr/>
          </p:nvSpPr>
          <p:spPr>
            <a:xfrm>
              <a:off x="3161" y="202"/>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13" name="任意多边形 1112"/>
            <p:cNvSpPr>
              <a:spLocks noEditPoints="1"/>
            </p:cNvSpPr>
            <p:nvPr/>
          </p:nvSpPr>
          <p:spPr>
            <a:xfrm>
              <a:off x="3161" y="607"/>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14" name="任意多边形 1113"/>
            <p:cNvSpPr>
              <a:spLocks noEditPoints="1"/>
            </p:cNvSpPr>
            <p:nvPr/>
          </p:nvSpPr>
          <p:spPr>
            <a:xfrm>
              <a:off x="3161" y="101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15" name="任意多边形 1114"/>
            <p:cNvSpPr>
              <a:spLocks noEditPoints="1"/>
            </p:cNvSpPr>
            <p:nvPr/>
          </p:nvSpPr>
          <p:spPr>
            <a:xfrm>
              <a:off x="3161" y="141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16" name="任意多边形 1115"/>
            <p:cNvSpPr>
              <a:spLocks noEditPoints="1"/>
            </p:cNvSpPr>
            <p:nvPr/>
          </p:nvSpPr>
          <p:spPr>
            <a:xfrm>
              <a:off x="3161" y="182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17" name="任意多边形 1116"/>
            <p:cNvSpPr>
              <a:spLocks noEditPoints="1"/>
            </p:cNvSpPr>
            <p:nvPr/>
          </p:nvSpPr>
          <p:spPr>
            <a:xfrm>
              <a:off x="3161" y="2224"/>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18" name="任意多边形 1117"/>
            <p:cNvSpPr>
              <a:spLocks noEditPoints="1"/>
            </p:cNvSpPr>
            <p:nvPr/>
          </p:nvSpPr>
          <p:spPr>
            <a:xfrm>
              <a:off x="3161" y="2629"/>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19" name="任意多边形 1118"/>
            <p:cNvSpPr>
              <a:spLocks noEditPoints="1"/>
            </p:cNvSpPr>
            <p:nvPr/>
          </p:nvSpPr>
          <p:spPr>
            <a:xfrm>
              <a:off x="3161" y="303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20" name="任意多边形 1119"/>
            <p:cNvSpPr>
              <a:spLocks noEditPoints="1"/>
            </p:cNvSpPr>
            <p:nvPr/>
          </p:nvSpPr>
          <p:spPr>
            <a:xfrm>
              <a:off x="3161" y="3438"/>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21" name="任意多边形 1120"/>
            <p:cNvSpPr>
              <a:spLocks noEditPoints="1"/>
            </p:cNvSpPr>
            <p:nvPr/>
          </p:nvSpPr>
          <p:spPr>
            <a:xfrm>
              <a:off x="3161" y="384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22" name="矩形 1121"/>
            <p:cNvSpPr/>
            <p:nvPr/>
          </p:nvSpPr>
          <p:spPr>
            <a:xfrm>
              <a:off x="3161" y="4246"/>
              <a:ext cx="20" cy="51"/>
            </a:xfrm>
            <a:prstGeom prst="rect">
              <a:avLst/>
            </a:prstGeom>
            <a:solidFill>
              <a:schemeClr val="bg2">
                <a:alpha val="59999"/>
              </a:schemeClr>
            </a:solid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a typeface="宋体" panose="02010600030101010101" pitchFamily="2" charset="-122"/>
              </a:endParaRPr>
            </a:p>
          </p:txBody>
        </p:sp>
        <p:sp>
          <p:nvSpPr>
            <p:cNvPr id="1123" name="矩形 1122"/>
            <p:cNvSpPr/>
            <p:nvPr/>
          </p:nvSpPr>
          <p:spPr>
            <a:xfrm>
              <a:off x="3611" y="0"/>
              <a:ext cx="20" cy="101"/>
            </a:xfrm>
            <a:prstGeom prst="rect">
              <a:avLst/>
            </a:prstGeom>
            <a:solidFill>
              <a:schemeClr val="bg2">
                <a:alpha val="59999"/>
              </a:schemeClr>
            </a:solid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a typeface="宋体" panose="02010600030101010101" pitchFamily="2" charset="-122"/>
              </a:endParaRPr>
            </a:p>
          </p:txBody>
        </p:sp>
        <p:sp>
          <p:nvSpPr>
            <p:cNvPr id="1124" name="任意多边形 1123"/>
            <p:cNvSpPr>
              <a:spLocks noEditPoints="1"/>
            </p:cNvSpPr>
            <p:nvPr/>
          </p:nvSpPr>
          <p:spPr>
            <a:xfrm>
              <a:off x="3611" y="202"/>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25" name="任意多边形 1124"/>
            <p:cNvSpPr>
              <a:spLocks noEditPoints="1"/>
            </p:cNvSpPr>
            <p:nvPr/>
          </p:nvSpPr>
          <p:spPr>
            <a:xfrm>
              <a:off x="3611" y="607"/>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26" name="任意多边形 1125"/>
            <p:cNvSpPr>
              <a:spLocks noEditPoints="1"/>
            </p:cNvSpPr>
            <p:nvPr/>
          </p:nvSpPr>
          <p:spPr>
            <a:xfrm>
              <a:off x="3611" y="101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27" name="任意多边形 1126"/>
            <p:cNvSpPr>
              <a:spLocks noEditPoints="1"/>
            </p:cNvSpPr>
            <p:nvPr/>
          </p:nvSpPr>
          <p:spPr>
            <a:xfrm>
              <a:off x="3611" y="141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28" name="任意多边形 1127"/>
            <p:cNvSpPr>
              <a:spLocks noEditPoints="1"/>
            </p:cNvSpPr>
            <p:nvPr/>
          </p:nvSpPr>
          <p:spPr>
            <a:xfrm>
              <a:off x="3611" y="182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29" name="任意多边形 1128"/>
            <p:cNvSpPr>
              <a:spLocks noEditPoints="1"/>
            </p:cNvSpPr>
            <p:nvPr/>
          </p:nvSpPr>
          <p:spPr>
            <a:xfrm>
              <a:off x="3611" y="2224"/>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30" name="任意多边形 1129"/>
            <p:cNvSpPr>
              <a:spLocks noEditPoints="1"/>
            </p:cNvSpPr>
            <p:nvPr/>
          </p:nvSpPr>
          <p:spPr>
            <a:xfrm>
              <a:off x="3611" y="2629"/>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31" name="任意多边形 1130"/>
            <p:cNvSpPr>
              <a:spLocks noEditPoints="1"/>
            </p:cNvSpPr>
            <p:nvPr/>
          </p:nvSpPr>
          <p:spPr>
            <a:xfrm>
              <a:off x="3611" y="303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32" name="任意多边形 1131"/>
            <p:cNvSpPr>
              <a:spLocks noEditPoints="1"/>
            </p:cNvSpPr>
            <p:nvPr/>
          </p:nvSpPr>
          <p:spPr>
            <a:xfrm>
              <a:off x="3611" y="3438"/>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33" name="任意多边形 1132"/>
            <p:cNvSpPr>
              <a:spLocks noEditPoints="1"/>
            </p:cNvSpPr>
            <p:nvPr/>
          </p:nvSpPr>
          <p:spPr>
            <a:xfrm>
              <a:off x="3611" y="384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34" name="矩形 1133"/>
            <p:cNvSpPr/>
            <p:nvPr/>
          </p:nvSpPr>
          <p:spPr>
            <a:xfrm>
              <a:off x="3611" y="4246"/>
              <a:ext cx="20" cy="51"/>
            </a:xfrm>
            <a:prstGeom prst="rect">
              <a:avLst/>
            </a:prstGeom>
            <a:solidFill>
              <a:schemeClr val="bg2">
                <a:alpha val="59999"/>
              </a:schemeClr>
            </a:solid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a typeface="宋体" panose="02010600030101010101" pitchFamily="2" charset="-122"/>
              </a:endParaRPr>
            </a:p>
          </p:txBody>
        </p:sp>
        <p:sp>
          <p:nvSpPr>
            <p:cNvPr id="1135" name="矩形 1134"/>
            <p:cNvSpPr/>
            <p:nvPr/>
          </p:nvSpPr>
          <p:spPr>
            <a:xfrm>
              <a:off x="4056" y="0"/>
              <a:ext cx="20" cy="101"/>
            </a:xfrm>
            <a:prstGeom prst="rect">
              <a:avLst/>
            </a:prstGeom>
            <a:solidFill>
              <a:schemeClr val="bg2">
                <a:alpha val="59999"/>
              </a:schemeClr>
            </a:solid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a typeface="宋体" panose="02010600030101010101" pitchFamily="2" charset="-122"/>
              </a:endParaRPr>
            </a:p>
          </p:txBody>
        </p:sp>
        <p:sp>
          <p:nvSpPr>
            <p:cNvPr id="1136" name="任意多边形 1135"/>
            <p:cNvSpPr>
              <a:spLocks noEditPoints="1"/>
            </p:cNvSpPr>
            <p:nvPr/>
          </p:nvSpPr>
          <p:spPr>
            <a:xfrm>
              <a:off x="4056" y="202"/>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37" name="任意多边形 1136"/>
            <p:cNvSpPr>
              <a:spLocks noEditPoints="1"/>
            </p:cNvSpPr>
            <p:nvPr/>
          </p:nvSpPr>
          <p:spPr>
            <a:xfrm>
              <a:off x="4056" y="607"/>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38" name="任意多边形 1137"/>
            <p:cNvSpPr>
              <a:spLocks noEditPoints="1"/>
            </p:cNvSpPr>
            <p:nvPr/>
          </p:nvSpPr>
          <p:spPr>
            <a:xfrm>
              <a:off x="4056" y="101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39" name="任意多边形 1138"/>
            <p:cNvSpPr>
              <a:spLocks noEditPoints="1"/>
            </p:cNvSpPr>
            <p:nvPr/>
          </p:nvSpPr>
          <p:spPr>
            <a:xfrm>
              <a:off x="4056" y="141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40" name="任意多边形 1139"/>
            <p:cNvSpPr>
              <a:spLocks noEditPoints="1"/>
            </p:cNvSpPr>
            <p:nvPr/>
          </p:nvSpPr>
          <p:spPr>
            <a:xfrm>
              <a:off x="4056" y="182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41" name="任意多边形 1140"/>
            <p:cNvSpPr>
              <a:spLocks noEditPoints="1"/>
            </p:cNvSpPr>
            <p:nvPr/>
          </p:nvSpPr>
          <p:spPr>
            <a:xfrm>
              <a:off x="4056" y="2224"/>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42" name="任意多边形 1141"/>
            <p:cNvSpPr>
              <a:spLocks noEditPoints="1"/>
            </p:cNvSpPr>
            <p:nvPr/>
          </p:nvSpPr>
          <p:spPr>
            <a:xfrm>
              <a:off x="4056" y="2629"/>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43" name="任意多边形 1142"/>
            <p:cNvSpPr>
              <a:spLocks noEditPoints="1"/>
            </p:cNvSpPr>
            <p:nvPr/>
          </p:nvSpPr>
          <p:spPr>
            <a:xfrm>
              <a:off x="4056" y="303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44" name="任意多边形 1143"/>
            <p:cNvSpPr>
              <a:spLocks noEditPoints="1"/>
            </p:cNvSpPr>
            <p:nvPr/>
          </p:nvSpPr>
          <p:spPr>
            <a:xfrm>
              <a:off x="4056" y="3438"/>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45" name="任意多边形 1144"/>
            <p:cNvSpPr>
              <a:spLocks noEditPoints="1"/>
            </p:cNvSpPr>
            <p:nvPr/>
          </p:nvSpPr>
          <p:spPr>
            <a:xfrm>
              <a:off x="4056" y="384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46" name="矩形 1145"/>
            <p:cNvSpPr/>
            <p:nvPr/>
          </p:nvSpPr>
          <p:spPr>
            <a:xfrm>
              <a:off x="4056" y="4246"/>
              <a:ext cx="20" cy="51"/>
            </a:xfrm>
            <a:prstGeom prst="rect">
              <a:avLst/>
            </a:prstGeom>
            <a:solidFill>
              <a:schemeClr val="bg2">
                <a:alpha val="59999"/>
              </a:schemeClr>
            </a:solid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a typeface="宋体" panose="02010600030101010101" pitchFamily="2" charset="-122"/>
              </a:endParaRPr>
            </a:p>
          </p:txBody>
        </p:sp>
        <p:sp>
          <p:nvSpPr>
            <p:cNvPr id="1147" name="矩形 1146"/>
            <p:cNvSpPr/>
            <p:nvPr/>
          </p:nvSpPr>
          <p:spPr>
            <a:xfrm>
              <a:off x="4501" y="0"/>
              <a:ext cx="20" cy="101"/>
            </a:xfrm>
            <a:prstGeom prst="rect">
              <a:avLst/>
            </a:prstGeom>
            <a:solidFill>
              <a:schemeClr val="bg2">
                <a:alpha val="59999"/>
              </a:schemeClr>
            </a:solid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a typeface="宋体" panose="02010600030101010101" pitchFamily="2" charset="-122"/>
              </a:endParaRPr>
            </a:p>
          </p:txBody>
        </p:sp>
        <p:sp>
          <p:nvSpPr>
            <p:cNvPr id="1148" name="任意多边形 1147"/>
            <p:cNvSpPr>
              <a:spLocks noEditPoints="1"/>
            </p:cNvSpPr>
            <p:nvPr/>
          </p:nvSpPr>
          <p:spPr>
            <a:xfrm>
              <a:off x="4501" y="202"/>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49" name="任意多边形 1148"/>
            <p:cNvSpPr>
              <a:spLocks noEditPoints="1"/>
            </p:cNvSpPr>
            <p:nvPr/>
          </p:nvSpPr>
          <p:spPr>
            <a:xfrm>
              <a:off x="4501" y="607"/>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 name="任意多边形 1149"/>
            <p:cNvSpPr>
              <a:spLocks noEditPoints="1"/>
            </p:cNvSpPr>
            <p:nvPr/>
          </p:nvSpPr>
          <p:spPr>
            <a:xfrm>
              <a:off x="4501" y="101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1" name="任意多边形 1150"/>
            <p:cNvSpPr>
              <a:spLocks noEditPoints="1"/>
            </p:cNvSpPr>
            <p:nvPr/>
          </p:nvSpPr>
          <p:spPr>
            <a:xfrm>
              <a:off x="4501" y="141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2" name="任意多边形 1151"/>
            <p:cNvSpPr>
              <a:spLocks noEditPoints="1"/>
            </p:cNvSpPr>
            <p:nvPr/>
          </p:nvSpPr>
          <p:spPr>
            <a:xfrm>
              <a:off x="4501" y="182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3" name="任意多边形 1152"/>
            <p:cNvSpPr>
              <a:spLocks noEditPoints="1"/>
            </p:cNvSpPr>
            <p:nvPr/>
          </p:nvSpPr>
          <p:spPr>
            <a:xfrm>
              <a:off x="4501" y="2224"/>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4" name="任意多边形 1153"/>
            <p:cNvSpPr>
              <a:spLocks noEditPoints="1"/>
            </p:cNvSpPr>
            <p:nvPr/>
          </p:nvSpPr>
          <p:spPr>
            <a:xfrm>
              <a:off x="4501" y="2629"/>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5" name="任意多边形 1154"/>
            <p:cNvSpPr>
              <a:spLocks noEditPoints="1"/>
            </p:cNvSpPr>
            <p:nvPr/>
          </p:nvSpPr>
          <p:spPr>
            <a:xfrm>
              <a:off x="4501" y="303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6" name="任意多边形 1155"/>
            <p:cNvSpPr>
              <a:spLocks noEditPoints="1"/>
            </p:cNvSpPr>
            <p:nvPr/>
          </p:nvSpPr>
          <p:spPr>
            <a:xfrm>
              <a:off x="4501" y="3438"/>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7" name="任意多边形 1156"/>
            <p:cNvSpPr>
              <a:spLocks noEditPoints="1"/>
            </p:cNvSpPr>
            <p:nvPr/>
          </p:nvSpPr>
          <p:spPr>
            <a:xfrm>
              <a:off x="4501" y="384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8" name="矩形 1157"/>
            <p:cNvSpPr/>
            <p:nvPr/>
          </p:nvSpPr>
          <p:spPr>
            <a:xfrm>
              <a:off x="4501" y="4246"/>
              <a:ext cx="20" cy="51"/>
            </a:xfrm>
            <a:prstGeom prst="rect">
              <a:avLst/>
            </a:prstGeom>
            <a:solidFill>
              <a:schemeClr val="bg2">
                <a:alpha val="59999"/>
              </a:schemeClr>
            </a:solid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a typeface="宋体" panose="02010600030101010101" pitchFamily="2" charset="-122"/>
              </a:endParaRPr>
            </a:p>
          </p:txBody>
        </p:sp>
        <p:sp>
          <p:nvSpPr>
            <p:cNvPr id="1159" name="矩形 1158"/>
            <p:cNvSpPr/>
            <p:nvPr/>
          </p:nvSpPr>
          <p:spPr>
            <a:xfrm>
              <a:off x="4951" y="0"/>
              <a:ext cx="20" cy="101"/>
            </a:xfrm>
            <a:prstGeom prst="rect">
              <a:avLst/>
            </a:prstGeom>
            <a:solidFill>
              <a:schemeClr val="bg2">
                <a:alpha val="59999"/>
              </a:schemeClr>
            </a:solid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a typeface="宋体" panose="02010600030101010101" pitchFamily="2" charset="-122"/>
              </a:endParaRPr>
            </a:p>
          </p:txBody>
        </p:sp>
        <p:sp>
          <p:nvSpPr>
            <p:cNvPr id="1160" name="任意多边形 1159"/>
            <p:cNvSpPr>
              <a:spLocks noEditPoints="1"/>
            </p:cNvSpPr>
            <p:nvPr/>
          </p:nvSpPr>
          <p:spPr>
            <a:xfrm>
              <a:off x="4951" y="202"/>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61" name="任意多边形 1160"/>
            <p:cNvSpPr>
              <a:spLocks noEditPoints="1"/>
            </p:cNvSpPr>
            <p:nvPr/>
          </p:nvSpPr>
          <p:spPr>
            <a:xfrm>
              <a:off x="4951" y="607"/>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62" name="任意多边形 1161"/>
            <p:cNvSpPr>
              <a:spLocks noEditPoints="1"/>
            </p:cNvSpPr>
            <p:nvPr/>
          </p:nvSpPr>
          <p:spPr>
            <a:xfrm>
              <a:off x="4951" y="101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63" name="任意多边形 1162"/>
            <p:cNvSpPr>
              <a:spLocks noEditPoints="1"/>
            </p:cNvSpPr>
            <p:nvPr/>
          </p:nvSpPr>
          <p:spPr>
            <a:xfrm>
              <a:off x="4951" y="141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64" name="任意多边形 1163"/>
            <p:cNvSpPr>
              <a:spLocks noEditPoints="1"/>
            </p:cNvSpPr>
            <p:nvPr/>
          </p:nvSpPr>
          <p:spPr>
            <a:xfrm>
              <a:off x="4951" y="182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65" name="任意多边形 1164"/>
            <p:cNvSpPr>
              <a:spLocks noEditPoints="1"/>
            </p:cNvSpPr>
            <p:nvPr/>
          </p:nvSpPr>
          <p:spPr>
            <a:xfrm>
              <a:off x="4951" y="2224"/>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66" name="任意多边形 1165"/>
            <p:cNvSpPr>
              <a:spLocks noEditPoints="1"/>
            </p:cNvSpPr>
            <p:nvPr/>
          </p:nvSpPr>
          <p:spPr>
            <a:xfrm>
              <a:off x="4951" y="2629"/>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67" name="任意多边形 1166"/>
            <p:cNvSpPr>
              <a:spLocks noEditPoints="1"/>
            </p:cNvSpPr>
            <p:nvPr/>
          </p:nvSpPr>
          <p:spPr>
            <a:xfrm>
              <a:off x="4951" y="303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68" name="任意多边形 1167"/>
            <p:cNvSpPr>
              <a:spLocks noEditPoints="1"/>
            </p:cNvSpPr>
            <p:nvPr/>
          </p:nvSpPr>
          <p:spPr>
            <a:xfrm>
              <a:off x="4951" y="3438"/>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69" name="任意多边形 1168"/>
            <p:cNvSpPr>
              <a:spLocks noEditPoints="1"/>
            </p:cNvSpPr>
            <p:nvPr/>
          </p:nvSpPr>
          <p:spPr>
            <a:xfrm>
              <a:off x="4951" y="384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70" name="矩形 1169"/>
            <p:cNvSpPr/>
            <p:nvPr/>
          </p:nvSpPr>
          <p:spPr>
            <a:xfrm>
              <a:off x="4951" y="4246"/>
              <a:ext cx="20" cy="51"/>
            </a:xfrm>
            <a:prstGeom prst="rect">
              <a:avLst/>
            </a:prstGeom>
            <a:solidFill>
              <a:schemeClr val="bg2">
                <a:alpha val="59999"/>
              </a:schemeClr>
            </a:solid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a typeface="宋体" panose="02010600030101010101" pitchFamily="2" charset="-122"/>
              </a:endParaRPr>
            </a:p>
          </p:txBody>
        </p:sp>
        <p:sp>
          <p:nvSpPr>
            <p:cNvPr id="1171" name="任意多边形 1170"/>
            <p:cNvSpPr/>
            <p:nvPr/>
          </p:nvSpPr>
          <p:spPr>
            <a:xfrm>
              <a:off x="0" y="3281"/>
              <a:ext cx="20" cy="10"/>
            </a:xfrm>
            <a:custGeom>
              <a:rect l="l" t="t" r="r" b="b"/>
              <a:pathLst>
                <a:path w="4" h="2">
                  <a:moveTo>
                    <a:pt x="0" y="1"/>
                  </a:moveTo>
                  <a:cubicBezTo>
                    <a:pt x="1" y="2"/>
                    <a:pt x="4" y="0"/>
                    <a:pt x="0" y="1"/>
                  </a:cubicBezTo>
                  <a:close/>
                </a:path>
              </a:pathLst>
            </a:custGeom>
            <a:solidFill>
              <a:schemeClr val="bg2">
                <a:alpha val="5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sp>
        <p:nvSpPr>
          <p:cNvPr id="1272" name="标题 1271"/>
          <p:cNvSpPr>
            <a:spLocks noGrp="1" noRot="1"/>
          </p:cNvSpPr>
          <p:nvPr>
            <p:ph type="title"/>
          </p:nvPr>
        </p:nvSpPr>
        <p:spPr>
          <a:xfrm>
            <a:off x="609600" y="304800"/>
            <a:ext cx="7620000" cy="609600"/>
          </a:xfrm>
          <a:prstGeom prst="rect">
            <a:avLst/>
          </a:prstGeom>
          <a:noFill/>
          <a:ln w="9525">
            <a:noFill/>
          </a:ln>
        </p:spPr>
        <p:txBody>
          <a:bodyPr anchor="ctr" anchorCtr="0"/>
          <a:lstStyle/>
          <a:p>
            <a:pPr lvl="0" indent="0"/>
            <a:r>
              <a:rPr lang="zh-CN" altLang="en-US"/>
              <a:t>单击此处编辑母版标题样式</a:t>
            </a:r>
            <a:endParaRPr lang="zh-CN" altLang="en-US"/>
          </a:p>
        </p:txBody>
      </p:sp>
      <p:sp>
        <p:nvSpPr>
          <p:cNvPr id="1273" name="文本占位符 1272"/>
          <p:cNvSpPr>
            <a:spLocks noGrp="1" noRot="1"/>
          </p:cNvSpPr>
          <p:nvPr>
            <p:ph type="body" idx="5"/>
          </p:nvPr>
        </p:nvSpPr>
        <p:spPr>
          <a:xfrm>
            <a:off x="609600" y="1219200"/>
            <a:ext cx="8153400" cy="5181600"/>
          </a:xfrm>
          <a:prstGeom prst="rect">
            <a:avLst/>
          </a:prstGeom>
          <a:noFill/>
          <a:ln w="9525">
            <a:noFill/>
          </a:ln>
        </p:spPr>
        <p:txBody>
          <a:bodyPr anchor="t" anchorCtr="0"/>
          <a:lstStyle/>
          <a:p>
            <a:pPr lvl="0" indent="-342900"/>
            <a:r>
              <a:rPr lang="zh-CN" altLang="en-US"/>
              <a:t>单击此处编辑母版文本样式</a:t>
            </a:r>
            <a:endParaRPr lang="zh-CN" altLang="en-US"/>
          </a:p>
          <a:p>
            <a:pPr lvl="1" indent="-285750"/>
            <a:r>
              <a:rPr lang="zh-CN" altLang="en-US"/>
              <a:t>第二级</a:t>
            </a:r>
            <a:endParaRPr lang="zh-CN" altLang="en-US"/>
          </a:p>
          <a:p>
            <a:pPr lvl="2" indent="-228600"/>
            <a:r>
              <a:rPr lang="zh-CN" altLang="en-US"/>
              <a:t>第三级</a:t>
            </a:r>
            <a:endParaRPr lang="zh-CN" altLang="en-US"/>
          </a:p>
          <a:p>
            <a:pPr lvl="3" indent="-228600"/>
            <a:r>
              <a:rPr lang="zh-CN" altLang="en-US"/>
              <a:t>第四级第五级</a:t>
            </a:r>
            <a:endParaRPr lang="zh-CN" altLang="en-US"/>
          </a:p>
        </p:txBody>
      </p:sp>
      <p:sp>
        <p:nvSpPr>
          <p:cNvPr id="1274" name="日期占位符 1273"/>
          <p:cNvSpPr>
            <a:spLocks noGrp="1"/>
          </p:cNvSpPr>
          <p:nvPr>
            <p:ph type="dt" sz="half" idx="2"/>
          </p:nvPr>
        </p:nvSpPr>
        <p:spPr>
          <a:xfrm>
            <a:off x="298450" y="6245225"/>
            <a:ext cx="2289175" cy="476250"/>
          </a:xfrm>
          <a:prstGeom prst="rect">
            <a:avLst/>
          </a:prstGeom>
          <a:noFill/>
          <a:ln w="9525">
            <a:noFill/>
            <a:miter/>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fontAlgn="base"/>
            <a:endParaRPr lang="zh-CN" altLang="en-US" strike="noStrike" noProof="1"/>
          </a:p>
        </p:txBody>
      </p:sp>
      <p:sp>
        <p:nvSpPr>
          <p:cNvPr id="1275" name="页脚占位符 1274"/>
          <p:cNvSpPr>
            <a:spLocks noGrp="1"/>
          </p:cNvSpPr>
          <p:nvPr>
            <p:ph type="ftr" sz="quarter" idx="3"/>
          </p:nvPr>
        </p:nvSpPr>
        <p:spPr>
          <a:xfrm>
            <a:off x="3121025" y="6245225"/>
            <a:ext cx="2895600" cy="476250"/>
          </a:xfrm>
          <a:prstGeom prst="rect">
            <a:avLst/>
          </a:prstGeom>
          <a:noFill/>
          <a:ln w="9525">
            <a:noFill/>
            <a:miter/>
          </a:ln>
        </p:spPr>
        <p:txBody>
          <a:bodyPr/>
          <a:lstStyle>
            <a:defPPr>
              <a:defRPr lang="zh-CN"/>
            </a:defPPr>
            <a:lvl1pPr marL="0" lvl="0" indent="0" algn="ctr" defTabSz="914400" rtl="0" eaLnBrk="1" fontAlgn="base" latinLnBrk="0" hangingPunct="1">
              <a:lnSpc>
                <a:spcPct val="100000"/>
              </a:lnSpc>
              <a:spcBef>
                <a:spcPct val="0"/>
              </a:spcBef>
              <a:spcAft>
                <a:spcPct val="0"/>
              </a:spcAft>
              <a:buFont typeface="Arial" pitchFamily="34" charset="0"/>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fontAlgn="base"/>
            <a:endParaRPr lang="zh-CN" strike="noStrike" noProof="1"/>
          </a:p>
        </p:txBody>
      </p:sp>
      <p:sp>
        <p:nvSpPr>
          <p:cNvPr id="1276" name="灯片编号占位符 1275"/>
          <p:cNvSpPr>
            <a:spLocks noGrp="1"/>
          </p:cNvSpPr>
          <p:nvPr>
            <p:ph type="sldNum" sz="quarter" idx="4"/>
          </p:nvPr>
        </p:nvSpPr>
        <p:spPr>
          <a:xfrm>
            <a:off x="6550025" y="6245225"/>
            <a:ext cx="2289175" cy="476250"/>
          </a:xfrm>
          <a:prstGeom prst="rect">
            <a:avLst/>
          </a:prstGeom>
          <a:noFill/>
          <a:ln w="9525">
            <a:noFill/>
            <a:miter/>
          </a:ln>
        </p:spPr>
        <p:txBody>
          <a:bodyPr/>
          <a:lstStyle>
            <a:defPPr>
              <a:defRPr lang="zh-CN"/>
            </a:defPPr>
            <a:lvl1pPr marL="0" lvl="0" indent="0" algn="r" defTabSz="914400" rtl="0" eaLnBrk="1" fontAlgn="base" latinLnBrk="0" hangingPunct="1">
              <a:lnSpc>
                <a:spcPct val="100000"/>
              </a:lnSpc>
              <a:spcBef>
                <a:spcPct val="0"/>
              </a:spcBef>
              <a:spcAft>
                <a:spcPct val="0"/>
              </a:spcAft>
              <a:buFont typeface="Arial" pitchFamily="34" charset="0"/>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fontAlgn="base"/>
            <a:fld id="{9A0DB2DC-4C9A-4742-B13C-FB6460FD3503}" type="slidenum">
              <a:rPr lang="zh-CN" strike="noStrike" noProof="1">
                <a:latin typeface="Arial" pitchFamily="34" charset="0"/>
                <a:ea typeface="宋体" panose="02010600030101010101" pitchFamily="2" charset="-122"/>
                <a:cs typeface="+mn-ea"/>
              </a:rPr>
              <a:t/>
            </a:fld>
            <a:endParaRPr lang="zh-CN" strike="noStrike" noProof="1"/>
          </a:p>
        </p:txBody>
      </p:sp>
      <p:pic>
        <p:nvPicPr>
          <p:cNvPr id="1277" name="图片 1276" descr="ws_51"/>
          <p:cNvPicPr>
            <a:picLocks noChangeAspect="1"/>
          </p:cNvPicPr>
          <p:nvPr userDrawn="1"/>
        </p:nvPicPr>
        <p:blipFill>
          <a:blip r:embed="rId14"/>
          <a:stretch>
            <a:fillRect/>
          </a:stretch>
        </p:blipFill>
        <p:spPr>
          <a:xfrm>
            <a:off x="381000" y="990600"/>
            <a:ext cx="7670800" cy="76200"/>
          </a:xfrm>
          <a:prstGeom prst="rect">
            <a:avLst/>
          </a:prstGeom>
          <a:noFill/>
          <a:ln w="9525">
            <a:noFill/>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Lst>
  <p:transition>
    <p:fade/>
  </p:transition>
  <p:timing/>
  <p:txStyles>
    <p:titleStyle>
      <a:lvl1pPr marL="0" lvl="0" indent="0" algn="l" defTabSz="914400" eaLnBrk="1" fontAlgn="base" latinLnBrk="0" hangingPunct="1">
        <a:spcBef>
          <a:spcPct val="0"/>
        </a:spcBef>
        <a:spcAft>
          <a:spcPct val="0"/>
        </a:spcAft>
        <a:buClr>
          <a:srgbClr val="000000"/>
        </a:buClr>
        <a:buNone/>
        <a:defRPr sz="3600" b="1" i="0" u="none" kern="1200" baseline="0">
          <a:solidFill>
            <a:schemeClr val="tx1"/>
          </a:solidFill>
          <a:latin typeface="+mj-lt"/>
          <a:ea typeface="+mj-ea"/>
          <a:cs typeface="+mj-cs"/>
        </a:defRPr>
      </a:lvl1pPr>
    </p:titleStyle>
    <p:bodyStyle>
      <a:lvl1pPr marL="342900" lvl="0" indent="-342900" algn="l" defTabSz="914400" eaLnBrk="1" fontAlgn="base" latinLnBrk="0" hangingPunct="1">
        <a:lnSpc>
          <a:spcPct val="115000"/>
        </a:lnSpc>
        <a:spcBef>
          <a:spcPct val="20000"/>
        </a:spcBef>
        <a:spcAft>
          <a:spcPct val="0"/>
        </a:spcAft>
        <a:buClr>
          <a:schemeClr val="hlink"/>
        </a:buClr>
        <a:buFont typeface="Wingdings" panose="05000000000000000000" pitchFamily="2" charset="2"/>
        <a:buChar char="§"/>
        <a:defRPr sz="2800" b="0" i="0" u="none" kern="1200" baseline="0">
          <a:solidFill>
            <a:schemeClr val="tx1"/>
          </a:solidFill>
          <a:latin typeface="+mn-lt"/>
          <a:ea typeface="+mn-ea"/>
          <a:cs typeface="+mn-cs"/>
        </a:defRPr>
      </a:lvl1pPr>
      <a:lvl2pPr marL="742950" lvl="1" indent="-285750" algn="l" defTabSz="914400" eaLnBrk="1" fontAlgn="base" latinLnBrk="0" hangingPunct="1">
        <a:lnSpc>
          <a:spcPct val="115000"/>
        </a:lnSpc>
        <a:spcBef>
          <a:spcPct val="20000"/>
        </a:spcBef>
        <a:spcAft>
          <a:spcPct val="0"/>
        </a:spcAft>
        <a:buClr>
          <a:schemeClr val="tx2"/>
        </a:buClr>
        <a:buSzPct val="85000"/>
        <a:buFont typeface="Wingdings" panose="05000000000000000000" pitchFamily="2" charset="2"/>
        <a:buChar char="Ø"/>
        <a:defRPr sz="2800" b="0" i="0" u="none" kern="1200" baseline="0">
          <a:solidFill>
            <a:schemeClr val="tx1"/>
          </a:solidFill>
          <a:latin typeface="+mn-lt"/>
          <a:ea typeface="+mn-ea"/>
          <a:cs typeface="+mn-cs"/>
        </a:defRPr>
      </a:lvl2pPr>
      <a:lvl3pPr marL="1143000" lvl="2" indent="-228600" algn="l" defTabSz="914400" eaLnBrk="1" fontAlgn="base" latinLnBrk="0" hangingPunct="1">
        <a:lnSpc>
          <a:spcPct val="115000"/>
        </a:lnSpc>
        <a:spcBef>
          <a:spcPct val="20000"/>
        </a:spcBef>
        <a:spcAft>
          <a:spcPct val="0"/>
        </a:spcAft>
        <a:buClr>
          <a:schemeClr val="hlink"/>
        </a:buClr>
        <a:buSzPct val="95000"/>
        <a:buFont typeface="Wingdings" panose="05000000000000000000" pitchFamily="2" charset="2"/>
        <a:buChar char="¡"/>
        <a:defRPr sz="2400" b="0" i="0" u="none" kern="1200" baseline="0">
          <a:solidFill>
            <a:schemeClr val="tx1"/>
          </a:solidFill>
          <a:latin typeface="+mn-lt"/>
          <a:ea typeface="+mn-ea"/>
          <a:cs typeface="+mn-cs"/>
        </a:defRPr>
      </a:lvl3pPr>
      <a:lvl4pPr marL="1600200" lvl="3" indent="-228600" algn="l" defTabSz="914400" eaLnBrk="1" fontAlgn="base" latinLnBrk="0" hangingPunct="1">
        <a:lnSpc>
          <a:spcPct val="115000"/>
        </a:lnSpc>
        <a:spcBef>
          <a:spcPct val="20000"/>
        </a:spcBef>
        <a:spcAft>
          <a:spcPct val="0"/>
        </a:spcAft>
        <a:buClr>
          <a:schemeClr val="tx2"/>
        </a:buClr>
        <a:buSzPct val="90000"/>
        <a:buFont typeface="Wingdings" panose="05000000000000000000" pitchFamily="2" charset="2"/>
        <a:buChar char="Ø"/>
        <a:defRPr sz="2000" b="0" i="0" u="none" kern="1200" baseline="0">
          <a:solidFill>
            <a:schemeClr val="tx1"/>
          </a:solidFill>
          <a:latin typeface="+mn-lt"/>
          <a:ea typeface="+mn-ea"/>
          <a:cs typeface="+mn-cs"/>
        </a:defRPr>
      </a:lvl4pPr>
      <a:lvl5pPr marL="1828800" lvl="4" indent="0" algn="l" defTabSz="914400" eaLnBrk="1" fontAlgn="base" latinLnBrk="0" hangingPunct="1">
        <a:lnSpc>
          <a:spcPct val="115000"/>
        </a:lnSpc>
        <a:spcBef>
          <a:spcPct val="20000"/>
        </a:spcBef>
        <a:spcAft>
          <a:spcPct val="0"/>
        </a:spcAft>
        <a:buClr>
          <a:schemeClr val="hlink"/>
        </a:buClr>
        <a:buFont typeface="Wingdings 2" pitchFamily="18" charset="2"/>
        <a:buNone/>
        <a:defRPr sz="2000" b="0" i="0" u="none" kern="1200" baseline="0">
          <a:solidFill>
            <a:schemeClr val="tx1"/>
          </a:solidFill>
          <a:latin typeface="+mn-lt"/>
          <a:ea typeface="+mn-ea"/>
          <a:cs typeface="+mn-cs"/>
        </a:defRPr>
      </a:lvl5pPr>
      <a:lvl6pPr marL="2514600" lvl="5" indent="-228600" algn="l" defTabSz="914400" eaLnBrk="1" fontAlgn="base" latinLnBrk="0" hangingPunct="1">
        <a:lnSpc>
          <a:spcPct val="115000"/>
        </a:lnSpc>
        <a:spcBef>
          <a:spcPct val="20000"/>
        </a:spcBef>
        <a:spcAft>
          <a:spcPct val="0"/>
        </a:spcAft>
        <a:buClr>
          <a:schemeClr val="hlink"/>
        </a:buClr>
        <a:buFont typeface="Wingdings 2" pitchFamily="18" charset="2"/>
        <a:buChar char="¡"/>
        <a:defRPr sz="2000" b="0" i="0" u="none" kern="1200" baseline="0">
          <a:solidFill>
            <a:schemeClr val="tx1"/>
          </a:solidFill>
          <a:latin typeface="+mn-lt"/>
          <a:ea typeface="+mn-ea"/>
          <a:cs typeface="+mn-cs"/>
        </a:defRPr>
      </a:lvl6pPr>
      <a:lvl7pPr marL="2971800" lvl="6" indent="-228600" algn="l" defTabSz="914400" eaLnBrk="1" fontAlgn="base" latinLnBrk="0" hangingPunct="1">
        <a:lnSpc>
          <a:spcPct val="115000"/>
        </a:lnSpc>
        <a:spcBef>
          <a:spcPct val="20000"/>
        </a:spcBef>
        <a:spcAft>
          <a:spcPct val="0"/>
        </a:spcAft>
        <a:buClr>
          <a:schemeClr val="hlink"/>
        </a:buClr>
        <a:buFont typeface="Wingdings 2" pitchFamily="18" charset="2"/>
        <a:buChar char="¡"/>
        <a:defRPr sz="2000" b="0" i="0" u="none" kern="1200" baseline="0">
          <a:solidFill>
            <a:schemeClr val="tx1"/>
          </a:solidFill>
          <a:latin typeface="+mn-lt"/>
          <a:ea typeface="+mn-ea"/>
          <a:cs typeface="+mn-cs"/>
        </a:defRPr>
      </a:lvl7pPr>
      <a:lvl8pPr marL="3429000" lvl="7" indent="-228600" algn="l" defTabSz="914400" eaLnBrk="1" fontAlgn="base" latinLnBrk="0" hangingPunct="1">
        <a:lnSpc>
          <a:spcPct val="115000"/>
        </a:lnSpc>
        <a:spcBef>
          <a:spcPct val="20000"/>
        </a:spcBef>
        <a:spcAft>
          <a:spcPct val="0"/>
        </a:spcAft>
        <a:buClr>
          <a:schemeClr val="hlink"/>
        </a:buClr>
        <a:buFont typeface="Wingdings 2" pitchFamily="18" charset="2"/>
        <a:buChar char="¡"/>
        <a:defRPr sz="2000" b="0" i="0" u="none" kern="1200" baseline="0">
          <a:solidFill>
            <a:schemeClr val="tx1"/>
          </a:solidFill>
          <a:latin typeface="+mn-lt"/>
          <a:ea typeface="+mn-ea"/>
          <a:cs typeface="+mn-cs"/>
        </a:defRPr>
      </a:lvl8pPr>
      <a:lvl9pPr marL="3886200" lvl="8" indent="-228600" algn="l" defTabSz="914400" eaLnBrk="1" fontAlgn="base" latinLnBrk="0" hangingPunct="1">
        <a:lnSpc>
          <a:spcPct val="115000"/>
        </a:lnSpc>
        <a:spcBef>
          <a:spcPct val="20000"/>
        </a:spcBef>
        <a:spcAft>
          <a:spcPct val="0"/>
        </a:spcAft>
        <a:buClr>
          <a:schemeClr val="hlink"/>
        </a:buClr>
        <a:buFont typeface="Wingdings 2" pitchFamily="18" charset="2"/>
        <a:buChar char="¡"/>
        <a:defRPr sz="2000" b="0" i="0" u="none" kern="1200" baseline="0">
          <a:solidFill>
            <a:schemeClr val="tx1"/>
          </a:solidFill>
          <a:latin typeface="+mn-lt"/>
          <a:ea typeface="+mn-ea"/>
          <a:cs typeface="+mn-cs"/>
        </a:defRPr>
      </a:lvl9pPr>
    </p:bodyStyle>
    <p:otherStyle>
      <a:lvl1pPr marL="0" lvl="0" indent="0" algn="l" defTabSz="914400" eaLnBrk="1" fontAlgn="base" latinLnBrk="0" hangingPunct="1">
        <a:spcBef>
          <a:spcPct val="0"/>
        </a:spcBef>
        <a:spcAft>
          <a:spcPct val="0"/>
        </a:spcAft>
        <a:buFont typeface="Arial" pitchFamily="34" charset="0"/>
        <a:buNone/>
        <a:defRPr sz="1800" b="0" i="0" u="none" kern="1200" baseline="0">
          <a:solidFill>
            <a:schemeClr val="tx1"/>
          </a:solidFill>
          <a:latin typeface="+mn-lt"/>
          <a:ea typeface="+mn-ea"/>
          <a:cs typeface="+mn-cs"/>
        </a:defRPr>
      </a:lvl1pPr>
      <a:lvl2pPr marL="457200" lvl="1" indent="0" algn="l" defTabSz="914400" eaLnBrk="1" fontAlgn="base" latinLnBrk="0" hangingPunct="1">
        <a:spcBef>
          <a:spcPct val="0"/>
        </a:spcBef>
        <a:spcAft>
          <a:spcPct val="0"/>
        </a:spcAft>
        <a:buFont typeface="Arial" pitchFamily="34" charset="0"/>
        <a:buNone/>
        <a:defRPr sz="1800" b="0" i="0" u="none" kern="1200" baseline="0">
          <a:solidFill>
            <a:schemeClr val="tx1"/>
          </a:solidFill>
          <a:latin typeface="+mn-lt"/>
          <a:ea typeface="+mn-ea"/>
          <a:cs typeface="+mn-cs"/>
        </a:defRPr>
      </a:lvl2pPr>
      <a:lvl3pPr marL="914400" lvl="2" indent="0" algn="l" defTabSz="914400" eaLnBrk="1" fontAlgn="base" latinLnBrk="0" hangingPunct="1">
        <a:spcBef>
          <a:spcPct val="0"/>
        </a:spcBef>
        <a:spcAft>
          <a:spcPct val="0"/>
        </a:spcAft>
        <a:buFont typeface="Arial" pitchFamily="34" charset="0"/>
        <a:buNone/>
        <a:defRPr sz="1800" b="0" i="0" u="none" kern="1200" baseline="0">
          <a:solidFill>
            <a:schemeClr val="tx1"/>
          </a:solidFill>
          <a:latin typeface="+mn-lt"/>
          <a:ea typeface="+mn-ea"/>
          <a:cs typeface="+mn-cs"/>
        </a:defRPr>
      </a:lvl3pPr>
      <a:lvl4pPr marL="1371600" lvl="3" indent="0" algn="l" defTabSz="914400" eaLnBrk="1" fontAlgn="base" latinLnBrk="0" hangingPunct="1">
        <a:spcBef>
          <a:spcPct val="0"/>
        </a:spcBef>
        <a:spcAft>
          <a:spcPct val="0"/>
        </a:spcAft>
        <a:buFont typeface="Arial" pitchFamily="34" charset="0"/>
        <a:buNone/>
        <a:defRPr sz="1800" b="0" i="0" u="none" kern="1200" baseline="0">
          <a:solidFill>
            <a:schemeClr val="tx1"/>
          </a:solidFill>
          <a:latin typeface="+mn-lt"/>
          <a:ea typeface="+mn-ea"/>
          <a:cs typeface="+mn-cs"/>
        </a:defRPr>
      </a:lvl4pPr>
      <a:lvl5pPr marL="1828800" lvl="4" indent="0" algn="l" defTabSz="914400" eaLnBrk="1" fontAlgn="base" latinLnBrk="0" hangingPunct="1">
        <a:spcBef>
          <a:spcPct val="0"/>
        </a:spcBef>
        <a:spcAft>
          <a:spcPct val="0"/>
        </a:spcAft>
        <a:buFont typeface="Arial" pitchFamily="34" charset="0"/>
        <a:buNone/>
        <a:defRPr sz="1800" b="0" i="0" u="none" kern="1200" baseline="0">
          <a:solidFill>
            <a:schemeClr val="tx1"/>
          </a:solidFill>
          <a:latin typeface="+mn-lt"/>
          <a:ea typeface="+mn-ea"/>
          <a:cs typeface="+mn-cs"/>
        </a:defRPr>
      </a:lvl5pPr>
      <a:lvl6pPr marL="2286000" lvl="5" indent="0" algn="l" defTabSz="914400" eaLnBrk="1" fontAlgn="base" latinLnBrk="0" hangingPunct="1">
        <a:spcBef>
          <a:spcPct val="0"/>
        </a:spcBef>
        <a:spcAft>
          <a:spcPct val="0"/>
        </a:spcAft>
        <a:buFont typeface="Arial" pitchFamily="34" charset="0"/>
        <a:buNone/>
        <a:defRPr sz="1800" b="0" i="0" u="none" kern="1200" baseline="0">
          <a:solidFill>
            <a:schemeClr val="tx1"/>
          </a:solidFill>
          <a:latin typeface="+mn-lt"/>
          <a:ea typeface="+mn-ea"/>
          <a:cs typeface="+mn-cs"/>
        </a:defRPr>
      </a:lvl6pPr>
      <a:lvl7pPr marL="2743200" lvl="6" indent="0" algn="l" defTabSz="914400" eaLnBrk="1" fontAlgn="base" latinLnBrk="0" hangingPunct="1">
        <a:spcBef>
          <a:spcPct val="0"/>
        </a:spcBef>
        <a:spcAft>
          <a:spcPct val="0"/>
        </a:spcAft>
        <a:buFont typeface="Arial" pitchFamily="34" charset="0"/>
        <a:buNone/>
        <a:defRPr sz="1800" b="0" i="0" u="none" kern="1200" baseline="0">
          <a:solidFill>
            <a:schemeClr val="tx1"/>
          </a:solidFill>
          <a:latin typeface="+mn-lt"/>
          <a:ea typeface="+mn-ea"/>
          <a:cs typeface="+mn-cs"/>
        </a:defRPr>
      </a:lvl7pPr>
      <a:lvl8pPr marL="3200400" lvl="7" indent="0" algn="l" defTabSz="914400" eaLnBrk="1" fontAlgn="base" latinLnBrk="0" hangingPunct="1">
        <a:spcBef>
          <a:spcPct val="0"/>
        </a:spcBef>
        <a:spcAft>
          <a:spcPct val="0"/>
        </a:spcAft>
        <a:buFont typeface="Arial" pitchFamily="34" charset="0"/>
        <a:buNone/>
        <a:defRPr sz="1800" b="0" i="0" u="none" kern="1200" baseline="0">
          <a:solidFill>
            <a:schemeClr val="tx1"/>
          </a:solidFill>
          <a:latin typeface="+mn-lt"/>
          <a:ea typeface="+mn-ea"/>
          <a:cs typeface="+mn-cs"/>
        </a:defRPr>
      </a:lvl8pPr>
      <a:lvl9pPr marL="3657600" lvl="8" indent="0" algn="l" defTabSz="914400" eaLnBrk="1" fontAlgn="base" latinLnBrk="0" hangingPunct="1">
        <a:spcBef>
          <a:spcPct val="0"/>
        </a:spcBef>
        <a:spcAft>
          <a:spcPct val="0"/>
        </a:spcAft>
        <a:buFont typeface="Arial" pitchFamily="34" charset="0"/>
        <a:buNone/>
        <a:defRPr sz="1800" b="0" i="0" u="none" kern="1200" baseline="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 Id="rId3"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jpeg" /><Relationship Id="rId3"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11.jpeg" /><Relationship Id="rId4" Type="http://schemas.openxmlformats.org/officeDocument/2006/relationships/image" Target="../media/image3.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3.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jpeg" /><Relationship Id="rId3" Type="http://schemas.openxmlformats.org/officeDocument/2006/relationships/image" Target="../media/image3.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jpeg" /><Relationship Id="rId3" Type="http://schemas.openxmlformats.org/officeDocument/2006/relationships/image" Target="../media/image3.jpe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7101036136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pic>
        <p:nvPicPr>
          <p:cNvPr id="4097" name="图片 4097" descr="0600110011"/>
          <p:cNvPicPr>
            <a:picLocks noChangeAspect="1"/>
          </p:cNvPicPr>
          <p:nvPr/>
        </p:nvPicPr>
        <p:blipFill>
          <a:blip r:embed="rId2"/>
          <a:srcRect l="14317" t="4327" r="9871" b="5087"/>
          <a:stretch>
            <a:fillRect/>
          </a:stretch>
        </p:blipFill>
        <p:spPr>
          <a:xfrm>
            <a:off x="6400800" y="4648200"/>
            <a:ext cx="2736850" cy="2168525"/>
          </a:xfrm>
          <a:prstGeom prst="rect">
            <a:avLst/>
          </a:prstGeom>
          <a:noFill/>
          <a:ln w="9525">
            <a:noFill/>
          </a:ln>
        </p:spPr>
      </p:pic>
      <p:sp>
        <p:nvSpPr>
          <p:cNvPr id="4098" name="标题 4098"/>
          <p:cNvSpPr>
            <a:spLocks noGrp="1" noRot="1"/>
          </p:cNvSpPr>
          <p:nvPr>
            <p:ph type="ctrTitle"/>
          </p:nvPr>
        </p:nvSpPr>
        <p:spPr>
          <a:xfrm>
            <a:off x="685800" y="2057400"/>
            <a:ext cx="7620000" cy="1752600"/>
          </a:xfrm>
        </p:spPr>
        <p:txBody>
          <a:bodyPr anchor="ctr" anchorCtr="0"/>
          <a:lstStyle/>
          <a:p>
            <a:pPr algn="ctr" defTabSz="914400">
              <a:buClrTx/>
              <a:buSzTx/>
              <a:buFontTx/>
              <a:buNone/>
            </a:pPr>
            <a:r>
              <a:rPr lang="zh-CN" altLang="en-US" sz="4800" kern="1200" baseline="0">
                <a:solidFill>
                  <a:schemeClr val="hlink"/>
                </a:solidFill>
                <a:latin typeface="黑体" panose="02010609060101010101" pitchFamily="2" charset="-122"/>
                <a:ea typeface="黑体" panose="02010609060101010101" pitchFamily="2" charset="-122"/>
                <a:cs typeface="+mj-cs"/>
              </a:rPr>
              <a:t>抗菌药物的分级管理及</a:t>
            </a:r>
            <a:br>
              <a:rPr lang="zh-CN" altLang="en-US" sz="4800" kern="1200" baseline="0">
                <a:solidFill>
                  <a:schemeClr val="hlink"/>
                </a:solidFill>
                <a:latin typeface="黑体" panose="02010609060101010101" pitchFamily="2" charset="-122"/>
                <a:ea typeface="黑体" panose="02010609060101010101" pitchFamily="2" charset="-122"/>
                <a:cs typeface="+mj-cs"/>
              </a:rPr>
            </a:br>
            <a:r>
              <a:rPr lang="zh-CN" altLang="en-US" sz="4800" kern="1200" baseline="0">
                <a:solidFill>
                  <a:schemeClr val="hlink"/>
                </a:solidFill>
                <a:latin typeface="黑体" panose="02010609060101010101" pitchFamily="2" charset="-122"/>
                <a:ea typeface="黑体" panose="02010609060101010101" pitchFamily="2" charset="-122"/>
                <a:cs typeface="+mj-cs"/>
              </a:rPr>
              <a:t>临床应用</a:t>
            </a:r>
            <a:endParaRPr lang="zh-CN" altLang="en-US" sz="4800" kern="1200" baseline="0">
              <a:solidFill>
                <a:schemeClr val="hlink"/>
              </a:solidFill>
              <a:latin typeface="黑体" panose="02010609060101010101" pitchFamily="2" charset="-122"/>
              <a:ea typeface="黑体" panose="02010609060101010101" pitchFamily="2" charset="-122"/>
              <a:cs typeface="+mj-cs"/>
            </a:endParaRPr>
          </a:p>
        </p:txBody>
      </p:sp>
      <p:sp>
        <p:nvSpPr>
          <p:cNvPr id="2" name="副标题 1"/>
          <p:cNvSpPr/>
          <p:nvPr>
            <p:ph type="subTitle" idx="1"/>
          </p:nvPr>
        </p:nvSpPr>
        <p:spPr/>
        <p:txBody>
          <a:bodyPr/>
          <a:lstStyle/>
          <a:p>
            <a:endParaRPr lang="zh-CN" altLang="en-US"/>
          </a:p>
        </p:txBody>
      </p:sp>
    </p:spTree>
  </p:cSld>
  <p:clrMapOvr>
    <a:masterClrMapping/>
  </p:clrMapOvr>
  <p:transition>
    <p:fade/>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grpSp>
        <p:nvGrpSpPr>
          <p:cNvPr id="5121" name="组合 5121"/>
          <p:cNvGrpSpPr/>
          <p:nvPr/>
        </p:nvGrpSpPr>
        <p:grpSpPr>
          <a:xfrm>
            <a:off x="1476375" y="1916113"/>
            <a:ext cx="6143625" cy="3371850"/>
            <a:chExt cx="3341" cy="1865"/>
          </a:xfrm>
        </p:grpSpPr>
        <p:grpSp>
          <p:nvGrpSpPr>
            <p:cNvPr id="5122" name="Group 117"/>
            <p:cNvGrpSpPr/>
            <p:nvPr/>
          </p:nvGrpSpPr>
          <p:grpSpPr>
            <a:xfrm>
              <a:off x="6" y="756"/>
              <a:ext cx="3320" cy="355"/>
              <a:chExt cx="3320" cy="355"/>
            </a:xfrm>
          </p:grpSpPr>
          <p:grpSp>
            <p:nvGrpSpPr>
              <p:cNvPr id="5123" name="Group 118"/>
              <p:cNvGrpSpPr/>
              <p:nvPr/>
            </p:nvGrpSpPr>
            <p:grpSpPr>
              <a:xfrm>
                <a:off x="0" y="29"/>
                <a:ext cx="359" cy="304"/>
                <a:chExt cx="359" cy="304"/>
              </a:xfrm>
            </p:grpSpPr>
            <p:sp>
              <p:nvSpPr>
                <p:cNvPr id="5124" name="Oval 119"/>
                <p:cNvSpPr/>
                <p:nvPr/>
              </p:nvSpPr>
              <p:spPr>
                <a:xfrm>
                  <a:off x="8" y="11"/>
                  <a:ext cx="117" cy="267"/>
                </a:xfrm>
                <a:prstGeom prst="ellipse">
                  <a:avLst/>
                </a:prstGeom>
                <a:gradFill rotWithShape="1">
                  <a:gsLst>
                    <a:gs pos="0">
                      <a:schemeClr val="accent2"/>
                    </a:gs>
                    <a:gs pos="50000">
                      <a:srgbClr val="FFFFFF"/>
                    </a:gs>
                    <a:gs pos="100000">
                      <a:schemeClr val="accent2"/>
                    </a:gs>
                  </a:gsLst>
                  <a:lin ang="18900000" scaled="1"/>
                </a:grad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5125" name="Oval 120"/>
                <p:cNvSpPr/>
                <p:nvPr/>
              </p:nvSpPr>
              <p:spPr>
                <a:xfrm>
                  <a:off x="8" y="11"/>
                  <a:ext cx="117" cy="267"/>
                </a:xfrm>
                <a:prstGeom prst="ellipse">
                  <a:avLst/>
                </a:prstGeom>
                <a:gradFill rotWithShape="1">
                  <a:gsLst>
                    <a:gs pos="0">
                      <a:schemeClr val="accent2">
                        <a:alpha val="31999"/>
                      </a:schemeClr>
                    </a:gs>
                    <a:gs pos="100000">
                      <a:srgbClr val="000000">
                        <a:alpha val="89999"/>
                      </a:srgbClr>
                    </a:gs>
                  </a:gsLst>
                  <a:lin ang="18900000" scaled="1"/>
                </a:grad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5126" name="Oval 121"/>
                <p:cNvSpPr/>
                <p:nvPr/>
              </p:nvSpPr>
              <p:spPr>
                <a:xfrm>
                  <a:off x="0" y="11"/>
                  <a:ext cx="334" cy="267"/>
                </a:xfrm>
                <a:prstGeom prst="ellipse">
                  <a:avLst/>
                </a:prstGeom>
                <a:gradFill rotWithShape="1">
                  <a:gsLst>
                    <a:gs pos="0">
                      <a:schemeClr val="accent2"/>
                    </a:gs>
                    <a:gs pos="50000">
                      <a:srgbClr val="682B2A"/>
                    </a:gs>
                    <a:gs pos="100000">
                      <a:schemeClr val="accent2"/>
                    </a:gs>
                  </a:gsLst>
                  <a:lin ang="2700000" scaled="1"/>
                </a:grad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5127" name="Oval 122"/>
                <p:cNvSpPr/>
                <p:nvPr/>
              </p:nvSpPr>
              <p:spPr>
                <a:xfrm>
                  <a:off x="26" y="38"/>
                  <a:ext cx="333" cy="266"/>
                </a:xfrm>
                <a:prstGeom prst="ellipse">
                  <a:avLst/>
                </a:prstGeom>
                <a:gradFill rotWithShape="1">
                  <a:gsLst>
                    <a:gs pos="0">
                      <a:srgbClr val="7A3331"/>
                    </a:gs>
                    <a:gs pos="100000">
                      <a:schemeClr val="accent2">
                        <a:alpha val="0"/>
                      </a:schemeClr>
                    </a:gs>
                  </a:gsLst>
                  <a:lin ang="18900000" scaled="1"/>
                </a:grad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5128" name="Oval 123"/>
                <p:cNvSpPr/>
                <p:nvPr/>
              </p:nvSpPr>
              <p:spPr>
                <a:xfrm>
                  <a:off x="18" y="11"/>
                  <a:ext cx="300" cy="267"/>
                </a:xfrm>
                <a:prstGeom prst="ellipse">
                  <a:avLst/>
                </a:prstGeom>
                <a:solidFill>
                  <a:srgbClr val="333333"/>
                </a:solid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5129" name="Oval 124"/>
                <p:cNvSpPr/>
                <p:nvPr/>
              </p:nvSpPr>
              <p:spPr>
                <a:xfrm>
                  <a:off x="23" y="0"/>
                  <a:ext cx="291" cy="291"/>
                </a:xfrm>
                <a:prstGeom prst="ellipse">
                  <a:avLst/>
                </a:prstGeom>
                <a:gradFill rotWithShape="1">
                  <a:gsLst>
                    <a:gs pos="0">
                      <a:srgbClr val="595959"/>
                    </a:gs>
                    <a:gs pos="100000">
                      <a:srgbClr val="C0C0C0"/>
                    </a:gs>
                  </a:gsLst>
                  <a:lin ang="5400000" scaled="1"/>
                </a:gradFill>
                <a:ln w="9525">
                  <a:noFill/>
                </a:ln>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5130" name="Oval 125"/>
                <p:cNvSpPr/>
                <p:nvPr/>
              </p:nvSpPr>
              <p:spPr>
                <a:xfrm>
                  <a:off x="27" y="2"/>
                  <a:ext cx="283" cy="283"/>
                </a:xfrm>
                <a:prstGeom prst="ellipse">
                  <a:avLst/>
                </a:prstGeom>
                <a:gradFill rotWithShape="1">
                  <a:gsLst>
                    <a:gs pos="0">
                      <a:srgbClr val="C0C0C0">
                        <a:alpha val="0"/>
                      </a:srgbClr>
                    </a:gs>
                    <a:gs pos="100000">
                      <a:srgbClr val="E9E9E9"/>
                    </a:gs>
                  </a:gsLst>
                  <a:lin ang="5400000" scaled="1"/>
                </a:gradFill>
                <a:ln w="9525">
                  <a:noFill/>
                </a:ln>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5131" name="Oval 126"/>
                <p:cNvSpPr/>
                <p:nvPr/>
              </p:nvSpPr>
              <p:spPr>
                <a:xfrm>
                  <a:off x="30" y="4"/>
                  <a:ext cx="270" cy="265"/>
                </a:xfrm>
                <a:prstGeom prst="ellipse">
                  <a:avLst/>
                </a:prstGeom>
                <a:gradFill rotWithShape="1">
                  <a:gsLst>
                    <a:gs pos="0">
                      <a:srgbClr val="989898"/>
                    </a:gs>
                    <a:gs pos="100000">
                      <a:srgbClr val="C0C0C0">
                        <a:alpha val="48000"/>
                      </a:srgbClr>
                    </a:gs>
                  </a:gsLst>
                  <a:lin ang="5400000" scaled="1"/>
                </a:gradFill>
                <a:ln w="9525">
                  <a:noFill/>
                </a:ln>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5132" name="Oval 127"/>
                <p:cNvSpPr/>
                <p:nvPr/>
              </p:nvSpPr>
              <p:spPr>
                <a:xfrm>
                  <a:off x="45" y="12"/>
                  <a:ext cx="240" cy="215"/>
                </a:xfrm>
                <a:prstGeom prst="ellipse">
                  <a:avLst/>
                </a:prstGeom>
                <a:gradFill rotWithShape="1">
                  <a:gsLst>
                    <a:gs pos="0">
                      <a:srgbClr val="FFFFFF"/>
                    </a:gs>
                    <a:gs pos="100000">
                      <a:srgbClr val="C0C0C0">
                        <a:alpha val="37999"/>
                      </a:srgbClr>
                    </a:gs>
                  </a:gsLst>
                  <a:lin ang="5400000" scaled="1"/>
                </a:gradFill>
                <a:ln w="9525">
                  <a:noFill/>
                </a:ln>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grpSp>
          <p:sp>
            <p:nvSpPr>
              <p:cNvPr id="5133" name="Line 128"/>
              <p:cNvSpPr/>
              <p:nvPr/>
            </p:nvSpPr>
            <p:spPr>
              <a:xfrm>
                <a:off x="296" y="336"/>
                <a:ext cx="3024" cy="1"/>
              </a:xfrm>
              <a:prstGeom prst="line">
                <a:avLst/>
              </a:prstGeom>
              <a:ln w="25400" cap="flat" cmpd="sng">
                <a:solidFill>
                  <a:schemeClr val="tx1"/>
                </a:solidFill>
                <a:prstDash val="sysDot"/>
                <a:round/>
                <a:headEnd type="none" w="med" len="med"/>
                <a:tailEnd type="oval" w="med" len="med"/>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5134" name="Text Box 129"/>
              <p:cNvSpPr txBox="1"/>
              <p:nvPr/>
            </p:nvSpPr>
            <p:spPr>
              <a:xfrm>
                <a:off x="440" y="0"/>
                <a:ext cx="2736" cy="355"/>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0" hangingPunct="0"/>
                <a:r>
                  <a:rPr lang="zh-CN" altLang="en-US" sz="3200" b="1">
                    <a:latin typeface="Corbel" panose="020b0503020204020204" pitchFamily="34" charset="0"/>
                    <a:ea typeface="仿宋_GB2312" pitchFamily="49" charset="-122"/>
                  </a:rPr>
                  <a:t>分级管理内容</a:t>
                </a:r>
                <a:endParaRPr lang="zh-CN" altLang="en-US" sz="3200" b="1">
                  <a:latin typeface="Corbel" panose="020b0503020204020204" pitchFamily="34" charset="0"/>
                  <a:ea typeface="仿宋_GB2312" pitchFamily="49" charset="-122"/>
                </a:endParaRPr>
              </a:p>
            </p:txBody>
          </p:sp>
          <p:sp>
            <p:nvSpPr>
              <p:cNvPr id="5135" name="Text Box 130"/>
              <p:cNvSpPr txBox="1"/>
              <p:nvPr/>
            </p:nvSpPr>
            <p:spPr>
              <a:xfrm>
                <a:off x="60" y="35"/>
                <a:ext cx="213" cy="253"/>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0" hangingPunct="0"/>
                <a:r>
                  <a:rPr lang="en-US" altLang="zh-CN" sz="2400" b="1">
                    <a:solidFill>
                      <a:srgbClr val="000000"/>
                    </a:solidFill>
                    <a:latin typeface="Corbel" panose="020b0503020204020204" pitchFamily="34" charset="0"/>
                    <a:ea typeface="宋体" panose="02010600030101010101" pitchFamily="2" charset="-122"/>
                  </a:rPr>
                  <a:t>2</a:t>
                </a:r>
                <a:endParaRPr lang="en-US" altLang="zh-CN" sz="2400" b="1">
                  <a:solidFill>
                    <a:srgbClr val="000000"/>
                  </a:solidFill>
                  <a:latin typeface="Corbel" panose="020b0503020204020204" pitchFamily="34" charset="0"/>
                  <a:ea typeface="宋体" panose="02010600030101010101" pitchFamily="2" charset="-122"/>
                </a:endParaRPr>
              </a:p>
            </p:txBody>
          </p:sp>
        </p:grpSp>
        <p:grpSp>
          <p:nvGrpSpPr>
            <p:cNvPr id="5136" name="Group 145"/>
            <p:cNvGrpSpPr/>
            <p:nvPr/>
          </p:nvGrpSpPr>
          <p:grpSpPr>
            <a:xfrm>
              <a:off x="0" y="0"/>
              <a:ext cx="3341" cy="350"/>
              <a:chExt cx="3341" cy="350"/>
            </a:xfrm>
          </p:grpSpPr>
          <p:sp>
            <p:nvSpPr>
              <p:cNvPr id="5137" name="Line 146"/>
              <p:cNvSpPr/>
              <p:nvPr/>
            </p:nvSpPr>
            <p:spPr>
              <a:xfrm>
                <a:off x="317" y="336"/>
                <a:ext cx="3024" cy="1"/>
              </a:xfrm>
              <a:prstGeom prst="line">
                <a:avLst/>
              </a:prstGeom>
              <a:ln w="25400" cap="flat" cmpd="sng">
                <a:solidFill>
                  <a:schemeClr val="tx1"/>
                </a:solidFill>
                <a:prstDash val="sysDot"/>
                <a:round/>
                <a:headEnd type="none" w="med" len="med"/>
                <a:tailEnd type="oval" w="med" len="med"/>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5138" name="Text Box 147"/>
              <p:cNvSpPr txBox="1"/>
              <p:nvPr/>
            </p:nvSpPr>
            <p:spPr>
              <a:xfrm>
                <a:off x="461" y="0"/>
                <a:ext cx="2736" cy="321"/>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0" hangingPunct="0"/>
                <a:r>
                  <a:rPr lang="zh-CN" altLang="en-US" sz="4000" b="1">
                    <a:solidFill>
                      <a:srgbClr val="FF0000"/>
                    </a:solidFill>
                    <a:latin typeface="仿宋_GB2312" pitchFamily="49" charset="-122"/>
                    <a:ea typeface="仿宋_GB2312" pitchFamily="49" charset="-122"/>
                  </a:rPr>
                  <a:t>背 景 与 政 策</a:t>
                </a:r>
                <a:endParaRPr lang="zh-CN" altLang="en-US" sz="4000" b="1">
                  <a:solidFill>
                    <a:srgbClr val="FF0000"/>
                  </a:solidFill>
                  <a:latin typeface="仿宋_GB2312" pitchFamily="49" charset="-122"/>
                  <a:ea typeface="仿宋_GB2312" pitchFamily="49" charset="-122"/>
                </a:endParaRPr>
              </a:p>
            </p:txBody>
          </p:sp>
          <p:grpSp>
            <p:nvGrpSpPr>
              <p:cNvPr id="5139" name="Group 148"/>
              <p:cNvGrpSpPr/>
              <p:nvPr/>
            </p:nvGrpSpPr>
            <p:grpSpPr>
              <a:xfrm>
                <a:off x="0" y="52"/>
                <a:ext cx="339" cy="298"/>
                <a:chExt cx="339" cy="298"/>
              </a:xfrm>
            </p:grpSpPr>
            <p:grpSp>
              <p:nvGrpSpPr>
                <p:cNvPr id="5140" name="Group 149"/>
                <p:cNvGrpSpPr/>
                <p:nvPr/>
              </p:nvGrpSpPr>
              <p:grpSpPr>
                <a:xfrm>
                  <a:off x="0" y="0"/>
                  <a:ext cx="339" cy="298"/>
                  <a:chExt cx="339" cy="298"/>
                </a:xfrm>
              </p:grpSpPr>
              <p:sp>
                <p:nvSpPr>
                  <p:cNvPr id="5141" name="Text Box 150"/>
                  <p:cNvSpPr txBox="1"/>
                  <p:nvPr/>
                </p:nvSpPr>
                <p:spPr>
                  <a:xfrm>
                    <a:off x="65" y="8"/>
                    <a:ext cx="211" cy="253"/>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0" hangingPunct="0"/>
                    <a:r>
                      <a:rPr lang="en-US" altLang="zh-CN" sz="2400" b="1">
                        <a:solidFill>
                          <a:srgbClr val="000000"/>
                        </a:solidFill>
                        <a:latin typeface="Corbel" panose="020b0503020204020204" pitchFamily="34" charset="0"/>
                        <a:ea typeface="宋体" panose="02010600030101010101" pitchFamily="2" charset="-122"/>
                      </a:rPr>
                      <a:t>3</a:t>
                    </a:r>
                    <a:endParaRPr lang="en-US" altLang="zh-CN" sz="2400" b="1">
                      <a:solidFill>
                        <a:srgbClr val="000000"/>
                      </a:solidFill>
                      <a:latin typeface="Corbel" panose="020b0503020204020204" pitchFamily="34" charset="0"/>
                      <a:ea typeface="宋体" panose="02010600030101010101" pitchFamily="2" charset="-122"/>
                    </a:endParaRPr>
                  </a:p>
                </p:txBody>
              </p:sp>
              <p:sp>
                <p:nvSpPr>
                  <p:cNvPr id="5142" name="Oval 151"/>
                  <p:cNvSpPr/>
                  <p:nvPr/>
                </p:nvSpPr>
                <p:spPr>
                  <a:xfrm>
                    <a:off x="14" y="20"/>
                    <a:ext cx="117" cy="267"/>
                  </a:xfrm>
                  <a:prstGeom prst="ellipse">
                    <a:avLst/>
                  </a:prstGeom>
                  <a:gradFill rotWithShape="1">
                    <a:gsLst>
                      <a:gs pos="0">
                        <a:schemeClr val="hlink"/>
                      </a:gs>
                      <a:gs pos="100000">
                        <a:srgbClr val="000076"/>
                      </a:gs>
                    </a:gsLst>
                    <a:lin ang="5400000" scaled="1"/>
                  </a:grad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5143" name="Oval 152"/>
                  <p:cNvSpPr/>
                  <p:nvPr/>
                </p:nvSpPr>
                <p:spPr>
                  <a:xfrm>
                    <a:off x="14" y="20"/>
                    <a:ext cx="117" cy="267"/>
                  </a:xfrm>
                  <a:prstGeom prst="ellipse">
                    <a:avLst/>
                  </a:prstGeom>
                  <a:gradFill rotWithShape="1">
                    <a:gsLst>
                      <a:gs pos="0">
                        <a:schemeClr val="hlink">
                          <a:alpha val="31999"/>
                        </a:schemeClr>
                      </a:gs>
                      <a:gs pos="100000">
                        <a:srgbClr val="000000">
                          <a:alpha val="89999"/>
                        </a:srgbClr>
                      </a:gs>
                    </a:gsLst>
                    <a:lin ang="18900000" scaled="1"/>
                  </a:grad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5144" name="Oval 153"/>
                  <p:cNvSpPr/>
                  <p:nvPr/>
                </p:nvSpPr>
                <p:spPr>
                  <a:xfrm>
                    <a:off x="0" y="0"/>
                    <a:ext cx="333" cy="266"/>
                  </a:xfrm>
                  <a:prstGeom prst="ellipse">
                    <a:avLst/>
                  </a:prstGeom>
                  <a:gradFill rotWithShape="1">
                    <a:gsLst>
                      <a:gs pos="0">
                        <a:schemeClr val="hlink"/>
                      </a:gs>
                      <a:gs pos="50000">
                        <a:srgbClr val="00008A"/>
                      </a:gs>
                      <a:gs pos="100000">
                        <a:schemeClr val="hlink"/>
                      </a:gs>
                    </a:gsLst>
                    <a:lin ang="2700000" scaled="1"/>
                  </a:grad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5145" name="Oval 154"/>
                  <p:cNvSpPr/>
                  <p:nvPr/>
                </p:nvSpPr>
                <p:spPr>
                  <a:xfrm>
                    <a:off x="5" y="18"/>
                    <a:ext cx="334" cy="266"/>
                  </a:xfrm>
                  <a:prstGeom prst="ellipse">
                    <a:avLst/>
                  </a:prstGeom>
                  <a:gradFill rotWithShape="1">
                    <a:gsLst>
                      <a:gs pos="0">
                        <a:srgbClr val="0000A2"/>
                      </a:gs>
                      <a:gs pos="100000">
                        <a:schemeClr val="hlink">
                          <a:alpha val="0"/>
                        </a:schemeClr>
                      </a:gs>
                    </a:gsLst>
                    <a:lin ang="18900000" scaled="1"/>
                  </a:grad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5146" name="Oval 155"/>
                  <p:cNvSpPr/>
                  <p:nvPr/>
                </p:nvSpPr>
                <p:spPr>
                  <a:xfrm>
                    <a:off x="17" y="13"/>
                    <a:ext cx="300" cy="267"/>
                  </a:xfrm>
                  <a:prstGeom prst="ellipse">
                    <a:avLst/>
                  </a:prstGeom>
                  <a:solidFill>
                    <a:srgbClr val="333333"/>
                  </a:solid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5147" name="Oval 156"/>
                  <p:cNvSpPr/>
                  <p:nvPr/>
                </p:nvSpPr>
                <p:spPr>
                  <a:xfrm>
                    <a:off x="29" y="7"/>
                    <a:ext cx="291" cy="291"/>
                  </a:xfrm>
                  <a:prstGeom prst="ellipse">
                    <a:avLst/>
                  </a:prstGeom>
                  <a:gradFill rotWithShape="1">
                    <a:gsLst>
                      <a:gs pos="0">
                        <a:srgbClr val="595959"/>
                      </a:gs>
                      <a:gs pos="100000">
                        <a:srgbClr val="C0C0C0"/>
                      </a:gs>
                    </a:gsLst>
                    <a:lin ang="5400000" scaled="1"/>
                  </a:gradFill>
                  <a:ln w="9525">
                    <a:noFill/>
                  </a:ln>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5148" name="Oval 157"/>
                  <p:cNvSpPr/>
                  <p:nvPr/>
                </p:nvSpPr>
                <p:spPr>
                  <a:xfrm>
                    <a:off x="33" y="9"/>
                    <a:ext cx="283" cy="283"/>
                  </a:xfrm>
                  <a:prstGeom prst="ellipse">
                    <a:avLst/>
                  </a:prstGeom>
                  <a:gradFill rotWithShape="1">
                    <a:gsLst>
                      <a:gs pos="0">
                        <a:srgbClr val="C0C0C0">
                          <a:alpha val="0"/>
                        </a:srgbClr>
                      </a:gs>
                      <a:gs pos="100000">
                        <a:srgbClr val="E9E9E9"/>
                      </a:gs>
                    </a:gsLst>
                    <a:lin ang="5400000" scaled="1"/>
                  </a:gradFill>
                  <a:ln w="9525">
                    <a:noFill/>
                  </a:ln>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5149" name="Oval 158"/>
                  <p:cNvSpPr/>
                  <p:nvPr/>
                </p:nvSpPr>
                <p:spPr>
                  <a:xfrm>
                    <a:off x="36" y="11"/>
                    <a:ext cx="270" cy="265"/>
                  </a:xfrm>
                  <a:prstGeom prst="ellipse">
                    <a:avLst/>
                  </a:prstGeom>
                  <a:gradFill rotWithShape="1">
                    <a:gsLst>
                      <a:gs pos="0">
                        <a:srgbClr val="989898"/>
                      </a:gs>
                      <a:gs pos="100000">
                        <a:srgbClr val="C0C0C0">
                          <a:alpha val="48000"/>
                        </a:srgbClr>
                      </a:gs>
                    </a:gsLst>
                    <a:lin ang="5400000" scaled="1"/>
                  </a:gradFill>
                  <a:ln w="9525">
                    <a:noFill/>
                  </a:ln>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5150" name="Oval 159"/>
                  <p:cNvSpPr/>
                  <p:nvPr/>
                </p:nvSpPr>
                <p:spPr>
                  <a:xfrm>
                    <a:off x="51" y="19"/>
                    <a:ext cx="240" cy="215"/>
                  </a:xfrm>
                  <a:prstGeom prst="ellipse">
                    <a:avLst/>
                  </a:prstGeom>
                  <a:gradFill rotWithShape="1">
                    <a:gsLst>
                      <a:gs pos="0">
                        <a:srgbClr val="FFFFFF"/>
                      </a:gs>
                      <a:gs pos="100000">
                        <a:srgbClr val="C0C0C0">
                          <a:alpha val="37999"/>
                        </a:srgbClr>
                      </a:gs>
                    </a:gsLst>
                    <a:lin ang="5400000" scaled="1"/>
                  </a:gradFill>
                  <a:ln w="9525">
                    <a:noFill/>
                  </a:ln>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grpSp>
            <p:sp>
              <p:nvSpPr>
                <p:cNvPr id="5151" name="Text Box 160"/>
                <p:cNvSpPr txBox="1"/>
                <p:nvPr/>
              </p:nvSpPr>
              <p:spPr>
                <a:xfrm>
                  <a:off x="64" y="8"/>
                  <a:ext cx="212" cy="253"/>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0" hangingPunct="0"/>
                  <a:r>
                    <a:rPr lang="en-US" altLang="zh-CN" sz="2400" b="1">
                      <a:solidFill>
                        <a:srgbClr val="000000"/>
                      </a:solidFill>
                      <a:latin typeface="Corbel" panose="020b0503020204020204" pitchFamily="34" charset="0"/>
                      <a:ea typeface="宋体" panose="02010600030101010101" pitchFamily="2" charset="-122"/>
                    </a:rPr>
                    <a:t>1</a:t>
                  </a:r>
                  <a:endParaRPr lang="en-US" altLang="zh-CN" sz="2400" b="1">
                    <a:solidFill>
                      <a:srgbClr val="000000"/>
                    </a:solidFill>
                    <a:latin typeface="Corbel" panose="020b0503020204020204" pitchFamily="34" charset="0"/>
                    <a:ea typeface="宋体" panose="02010600030101010101" pitchFamily="2" charset="-122"/>
                  </a:endParaRPr>
                </a:p>
              </p:txBody>
            </p:sp>
          </p:grpSp>
        </p:grpSp>
        <p:grpSp>
          <p:nvGrpSpPr>
            <p:cNvPr id="5152" name="Group 161"/>
            <p:cNvGrpSpPr/>
            <p:nvPr/>
          </p:nvGrpSpPr>
          <p:grpSpPr>
            <a:xfrm>
              <a:off x="0" y="1510"/>
              <a:ext cx="3341" cy="355"/>
              <a:chExt cx="3341" cy="355"/>
            </a:xfrm>
          </p:grpSpPr>
          <p:sp>
            <p:nvSpPr>
              <p:cNvPr id="5153" name="Line 162"/>
              <p:cNvSpPr/>
              <p:nvPr/>
            </p:nvSpPr>
            <p:spPr>
              <a:xfrm>
                <a:off x="317" y="336"/>
                <a:ext cx="3024" cy="1"/>
              </a:xfrm>
              <a:prstGeom prst="line">
                <a:avLst/>
              </a:prstGeom>
              <a:ln w="25400" cap="flat" cmpd="sng">
                <a:solidFill>
                  <a:schemeClr val="tx1"/>
                </a:solidFill>
                <a:prstDash val="sysDot"/>
                <a:round/>
                <a:headEnd type="none" w="med" len="med"/>
                <a:tailEnd type="oval" w="med" len="med"/>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5154" name="Text Box 163"/>
              <p:cNvSpPr txBox="1"/>
              <p:nvPr/>
            </p:nvSpPr>
            <p:spPr>
              <a:xfrm>
                <a:off x="461" y="0"/>
                <a:ext cx="2736" cy="355"/>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0" hangingPunct="0"/>
                <a:r>
                  <a:rPr lang="zh-CN" altLang="en-US" sz="3600" b="1">
                    <a:latin typeface="Corbel" panose="020b0503020204020204" pitchFamily="34" charset="0"/>
                    <a:ea typeface="华文楷体" pitchFamily="2" charset="-122"/>
                  </a:rPr>
                  <a:t> </a:t>
                </a:r>
                <a:r>
                  <a:rPr lang="zh-CN" altLang="en-US" sz="3200" b="1">
                    <a:latin typeface="Corbel" panose="020b0503020204020204" pitchFamily="34" charset="0"/>
                    <a:ea typeface="仿宋_GB2312" pitchFamily="49" charset="-122"/>
                  </a:rPr>
                  <a:t>合理用药监测指标</a:t>
                </a:r>
                <a:endParaRPr lang="zh-CN" altLang="en-US" sz="3200" b="1">
                  <a:latin typeface="Corbel" panose="020b0503020204020204" pitchFamily="34" charset="0"/>
                  <a:ea typeface="仿宋_GB2312" pitchFamily="49" charset="-122"/>
                </a:endParaRPr>
              </a:p>
            </p:txBody>
          </p:sp>
          <p:grpSp>
            <p:nvGrpSpPr>
              <p:cNvPr id="5155" name="Group 164"/>
              <p:cNvGrpSpPr/>
              <p:nvPr/>
            </p:nvGrpSpPr>
            <p:grpSpPr>
              <a:xfrm>
                <a:off x="0" y="55"/>
                <a:ext cx="339" cy="297"/>
                <a:chExt cx="339" cy="297"/>
              </a:xfrm>
            </p:grpSpPr>
            <p:grpSp>
              <p:nvGrpSpPr>
                <p:cNvPr id="5156" name="Group 165"/>
                <p:cNvGrpSpPr/>
                <p:nvPr/>
              </p:nvGrpSpPr>
              <p:grpSpPr>
                <a:xfrm>
                  <a:off x="0" y="0"/>
                  <a:ext cx="339" cy="297"/>
                  <a:chExt cx="339" cy="297"/>
                </a:xfrm>
              </p:grpSpPr>
              <p:sp>
                <p:nvSpPr>
                  <p:cNvPr id="5157" name="Text Box 166"/>
                  <p:cNvSpPr txBox="1"/>
                  <p:nvPr/>
                </p:nvSpPr>
                <p:spPr>
                  <a:xfrm>
                    <a:off x="65" y="7"/>
                    <a:ext cx="211" cy="253"/>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0" hangingPunct="0"/>
                    <a:r>
                      <a:rPr lang="en-US" altLang="zh-CN" sz="2400" b="1">
                        <a:solidFill>
                          <a:srgbClr val="000000"/>
                        </a:solidFill>
                        <a:latin typeface="Corbel" panose="020b0503020204020204" pitchFamily="34" charset="0"/>
                        <a:ea typeface="宋体" panose="02010600030101010101" pitchFamily="2" charset="-122"/>
                      </a:rPr>
                      <a:t>3</a:t>
                    </a:r>
                    <a:endParaRPr lang="en-US" altLang="zh-CN" sz="2400" b="1">
                      <a:solidFill>
                        <a:srgbClr val="000000"/>
                      </a:solidFill>
                      <a:latin typeface="Corbel" panose="020b0503020204020204" pitchFamily="34" charset="0"/>
                      <a:ea typeface="宋体" panose="02010600030101010101" pitchFamily="2" charset="-122"/>
                    </a:endParaRPr>
                  </a:p>
                </p:txBody>
              </p:sp>
              <p:sp>
                <p:nvSpPr>
                  <p:cNvPr id="5158" name="Oval 167"/>
                  <p:cNvSpPr/>
                  <p:nvPr/>
                </p:nvSpPr>
                <p:spPr>
                  <a:xfrm>
                    <a:off x="14" y="19"/>
                    <a:ext cx="117" cy="267"/>
                  </a:xfrm>
                  <a:prstGeom prst="ellipse">
                    <a:avLst/>
                  </a:prstGeom>
                  <a:gradFill rotWithShape="1">
                    <a:gsLst>
                      <a:gs pos="0">
                        <a:schemeClr val="hlink"/>
                      </a:gs>
                      <a:gs pos="100000">
                        <a:srgbClr val="000076"/>
                      </a:gs>
                    </a:gsLst>
                    <a:lin ang="5400000" scaled="1"/>
                  </a:grad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5159" name="Oval 168"/>
                  <p:cNvSpPr/>
                  <p:nvPr/>
                </p:nvSpPr>
                <p:spPr>
                  <a:xfrm>
                    <a:off x="14" y="19"/>
                    <a:ext cx="117" cy="267"/>
                  </a:xfrm>
                  <a:prstGeom prst="ellipse">
                    <a:avLst/>
                  </a:prstGeom>
                  <a:gradFill rotWithShape="1">
                    <a:gsLst>
                      <a:gs pos="0">
                        <a:schemeClr val="hlink">
                          <a:alpha val="31999"/>
                        </a:schemeClr>
                      </a:gs>
                      <a:gs pos="100000">
                        <a:srgbClr val="000000">
                          <a:alpha val="89999"/>
                        </a:srgbClr>
                      </a:gs>
                    </a:gsLst>
                    <a:lin ang="18900000" scaled="1"/>
                  </a:grad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5160" name="Oval 169"/>
                  <p:cNvSpPr/>
                  <p:nvPr/>
                </p:nvSpPr>
                <p:spPr>
                  <a:xfrm>
                    <a:off x="0" y="0"/>
                    <a:ext cx="333" cy="265"/>
                  </a:xfrm>
                  <a:prstGeom prst="ellipse">
                    <a:avLst/>
                  </a:prstGeom>
                  <a:gradFill rotWithShape="1">
                    <a:gsLst>
                      <a:gs pos="0">
                        <a:schemeClr val="hlink"/>
                      </a:gs>
                      <a:gs pos="50000">
                        <a:srgbClr val="00008A"/>
                      </a:gs>
                      <a:gs pos="100000">
                        <a:schemeClr val="hlink"/>
                      </a:gs>
                    </a:gsLst>
                    <a:lin ang="2700000" scaled="1"/>
                  </a:grad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5161" name="Oval 170"/>
                  <p:cNvSpPr/>
                  <p:nvPr/>
                </p:nvSpPr>
                <p:spPr>
                  <a:xfrm>
                    <a:off x="5" y="18"/>
                    <a:ext cx="334" cy="266"/>
                  </a:xfrm>
                  <a:prstGeom prst="ellipse">
                    <a:avLst/>
                  </a:prstGeom>
                  <a:gradFill rotWithShape="1">
                    <a:gsLst>
                      <a:gs pos="0">
                        <a:srgbClr val="0000A2"/>
                      </a:gs>
                      <a:gs pos="100000">
                        <a:schemeClr val="hlink">
                          <a:alpha val="0"/>
                        </a:schemeClr>
                      </a:gs>
                    </a:gsLst>
                    <a:lin ang="18900000" scaled="1"/>
                  </a:grad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5162" name="Oval 171"/>
                  <p:cNvSpPr/>
                  <p:nvPr/>
                </p:nvSpPr>
                <p:spPr>
                  <a:xfrm>
                    <a:off x="17" y="12"/>
                    <a:ext cx="300" cy="266"/>
                  </a:xfrm>
                  <a:prstGeom prst="ellipse">
                    <a:avLst/>
                  </a:prstGeom>
                  <a:solidFill>
                    <a:srgbClr val="333333"/>
                  </a:solid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5163" name="Oval 172"/>
                  <p:cNvSpPr/>
                  <p:nvPr/>
                </p:nvSpPr>
                <p:spPr>
                  <a:xfrm>
                    <a:off x="29" y="6"/>
                    <a:ext cx="291" cy="291"/>
                  </a:xfrm>
                  <a:prstGeom prst="ellipse">
                    <a:avLst/>
                  </a:prstGeom>
                  <a:gradFill rotWithShape="1">
                    <a:gsLst>
                      <a:gs pos="0">
                        <a:srgbClr val="595959"/>
                      </a:gs>
                      <a:gs pos="100000">
                        <a:srgbClr val="C0C0C0"/>
                      </a:gs>
                    </a:gsLst>
                    <a:lin ang="5400000" scaled="1"/>
                  </a:gradFill>
                  <a:ln w="9525">
                    <a:noFill/>
                  </a:ln>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5164" name="Oval 173"/>
                  <p:cNvSpPr/>
                  <p:nvPr/>
                </p:nvSpPr>
                <p:spPr>
                  <a:xfrm>
                    <a:off x="33" y="8"/>
                    <a:ext cx="283" cy="283"/>
                  </a:xfrm>
                  <a:prstGeom prst="ellipse">
                    <a:avLst/>
                  </a:prstGeom>
                  <a:gradFill rotWithShape="1">
                    <a:gsLst>
                      <a:gs pos="0">
                        <a:srgbClr val="C0C0C0">
                          <a:alpha val="0"/>
                        </a:srgbClr>
                      </a:gs>
                      <a:gs pos="100000">
                        <a:srgbClr val="E9E9E9"/>
                      </a:gs>
                    </a:gsLst>
                    <a:lin ang="5400000" scaled="1"/>
                  </a:gradFill>
                  <a:ln w="9525">
                    <a:noFill/>
                  </a:ln>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5165" name="Oval 174"/>
                  <p:cNvSpPr/>
                  <p:nvPr/>
                </p:nvSpPr>
                <p:spPr>
                  <a:xfrm>
                    <a:off x="36" y="10"/>
                    <a:ext cx="270" cy="265"/>
                  </a:xfrm>
                  <a:prstGeom prst="ellipse">
                    <a:avLst/>
                  </a:prstGeom>
                  <a:gradFill rotWithShape="1">
                    <a:gsLst>
                      <a:gs pos="0">
                        <a:srgbClr val="989898"/>
                      </a:gs>
                      <a:gs pos="100000">
                        <a:srgbClr val="C0C0C0">
                          <a:alpha val="48000"/>
                        </a:srgbClr>
                      </a:gs>
                    </a:gsLst>
                    <a:lin ang="5400000" scaled="1"/>
                  </a:gradFill>
                  <a:ln w="9525">
                    <a:noFill/>
                  </a:ln>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5166" name="Oval 175"/>
                  <p:cNvSpPr/>
                  <p:nvPr/>
                </p:nvSpPr>
                <p:spPr>
                  <a:xfrm>
                    <a:off x="51" y="18"/>
                    <a:ext cx="240" cy="215"/>
                  </a:xfrm>
                  <a:prstGeom prst="ellipse">
                    <a:avLst/>
                  </a:prstGeom>
                  <a:gradFill rotWithShape="1">
                    <a:gsLst>
                      <a:gs pos="0">
                        <a:srgbClr val="FFFFFF"/>
                      </a:gs>
                      <a:gs pos="100000">
                        <a:srgbClr val="C0C0C0">
                          <a:alpha val="37999"/>
                        </a:srgbClr>
                      </a:gs>
                    </a:gsLst>
                    <a:lin ang="5400000" scaled="1"/>
                  </a:gradFill>
                  <a:ln w="9525">
                    <a:noFill/>
                  </a:ln>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grpSp>
            <p:sp>
              <p:nvSpPr>
                <p:cNvPr id="5167" name="Text Box 176"/>
                <p:cNvSpPr txBox="1"/>
                <p:nvPr/>
              </p:nvSpPr>
              <p:spPr>
                <a:xfrm>
                  <a:off x="65" y="7"/>
                  <a:ext cx="211" cy="252"/>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0" hangingPunct="0"/>
                  <a:r>
                    <a:rPr lang="en-US" altLang="zh-CN" sz="2400" b="1">
                      <a:solidFill>
                        <a:srgbClr val="000000"/>
                      </a:solidFill>
                      <a:latin typeface="Corbel" panose="020b0503020204020204" pitchFamily="34" charset="0"/>
                      <a:ea typeface="宋体" panose="02010600030101010101" pitchFamily="2" charset="-122"/>
                    </a:rPr>
                    <a:t>3</a:t>
                  </a:r>
                  <a:endParaRPr lang="en-US" altLang="zh-CN" sz="2400" b="1">
                    <a:solidFill>
                      <a:srgbClr val="000000"/>
                    </a:solidFill>
                    <a:latin typeface="Corbel" panose="020b0503020204020204" pitchFamily="34" charset="0"/>
                    <a:ea typeface="宋体" panose="02010600030101010101" pitchFamily="2" charset="-122"/>
                  </a:endParaRPr>
                </a:p>
              </p:txBody>
            </p:sp>
          </p:grpSp>
        </p:grpSp>
      </p:grpSp>
    </p:spTree>
  </p:cSld>
  <p:clrMapOvr>
    <a:masterClrMapping/>
  </p:clrMapOvr>
  <p:transition>
    <p:fade/>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6145" name="标题 1"/>
          <p:cNvSpPr>
            <a:spLocks noGrp="1" noRot="1"/>
          </p:cNvSpPr>
          <p:nvPr>
            <p:ph type="title"/>
          </p:nvPr>
        </p:nvSpPr>
        <p:spPr/>
        <p:txBody>
          <a:bodyPr anchor="ctr" anchorCtr="0"/>
          <a:lstStyle/>
          <a:p>
            <a:br>
              <a:rPr lang="zh-CN" altLang="en-US">
                <a:solidFill>
                  <a:srgbClr val="0000FF"/>
                </a:solidFill>
                <a:latin typeface="仿宋" panose="02010609060101010101" charset="-122"/>
                <a:ea typeface="仿宋" panose="02010609060101010101" charset="-122"/>
                <a:sym typeface="Arial" pitchFamily="34" charset="0"/>
              </a:rPr>
            </a:br>
            <a:endParaRPr lang="zh-CN" altLang="en-US"/>
          </a:p>
        </p:txBody>
      </p:sp>
      <p:sp>
        <p:nvSpPr>
          <p:cNvPr id="3" name="内容占位符 2"/>
          <p:cNvSpPr>
            <a:spLocks noGrp="1"/>
          </p:cNvSpPr>
          <p:nvPr>
            <p:ph idx="1"/>
          </p:nvPr>
        </p:nvSpPr>
        <p:spPr>
          <a:xfrm>
            <a:off x="533400" y="1524000"/>
            <a:ext cx="8153400" cy="5181600"/>
          </a:xfrm>
          <a:ln>
            <a:miter/>
          </a:ln>
        </p:spPr>
        <p:txBody>
          <a:bodyPr anchor="t"/>
          <a:lstStyle/>
          <a:p>
            <a:pPr marL="0" indent="0" fontAlgn="base">
              <a:buNone/>
            </a:pPr>
            <a:r>
              <a:rPr lang="en-US" altLang="zh-CN" b="1" strike="noStrike" noProof="1">
                <a:latin typeface="仿宋" panose="02010609060101010101" charset="-122"/>
                <a:ea typeface="仿宋" panose="02010609060101010101" charset="-122"/>
              </a:rPr>
              <a:t>1.</a:t>
            </a:r>
            <a:r>
              <a:rPr lang="zh-CN" altLang="en-US" b="1" strike="noStrike" noProof="1">
                <a:latin typeface="仿宋" panose="02010609060101010101" charset="-122"/>
                <a:ea typeface="仿宋" panose="02010609060101010101" charset="-122"/>
              </a:rPr>
              <a:t>耐药性</a:t>
            </a:r>
            <a:endParaRPr lang="zh-CN" altLang="en-US" b="1" strike="noStrike" noProof="1">
              <a:latin typeface="仿宋" panose="02010609060101010101" charset="-122"/>
              <a:ea typeface="仿宋" panose="02010609060101010101" charset="-122"/>
            </a:endParaRPr>
          </a:p>
          <a:p>
            <a:pPr marL="0" indent="0" fontAlgn="base">
              <a:buNone/>
            </a:pPr>
            <a:r>
              <a:rPr lang="en-US" altLang="zh-CN" b="1" strike="noStrike" noProof="1">
                <a:latin typeface="仿宋" panose="02010609060101010101" charset="-122"/>
                <a:ea typeface="仿宋" panose="02010609060101010101" charset="-122"/>
                <a:sym typeface="+mn-ea"/>
              </a:rPr>
              <a:t>2.</a:t>
            </a:r>
            <a:r>
              <a:rPr lang="zh-CN" altLang="en-US" b="1" strike="noStrike" noProof="1">
                <a:latin typeface="仿宋" panose="02010609060101010101" charset="-122"/>
                <a:ea typeface="仿宋" panose="02010609060101010101" charset="-122"/>
                <a:sym typeface="+mn-ea"/>
              </a:rPr>
              <a:t>毒副反应、变态反应</a:t>
            </a:r>
            <a:endParaRPr lang="zh-CN" altLang="en-US" b="1" strike="noStrike" noProof="1">
              <a:latin typeface="仿宋" panose="02010609060101010101" charset="-122"/>
              <a:ea typeface="仿宋" panose="02010609060101010101" charset="-122"/>
            </a:endParaRPr>
          </a:p>
          <a:p>
            <a:pPr marL="0" indent="0" fontAlgn="base">
              <a:buNone/>
            </a:pPr>
            <a:r>
              <a:rPr lang="en-US" altLang="zh-CN" b="1" strike="noStrike" noProof="1">
                <a:latin typeface="仿宋" panose="02010609060101010101" charset="-122"/>
                <a:ea typeface="仿宋" panose="02010609060101010101" charset="-122"/>
                <a:sym typeface="+mn-ea"/>
              </a:rPr>
              <a:t>3.</a:t>
            </a:r>
            <a:r>
              <a:rPr lang="zh-CN" altLang="en-US" b="1" strike="noStrike" noProof="1">
                <a:latin typeface="仿宋" panose="02010609060101010101" charset="-122"/>
                <a:ea typeface="仿宋" panose="02010609060101010101" charset="-122"/>
                <a:sym typeface="+mn-ea"/>
              </a:rPr>
              <a:t>菌群失调、二重感染和院内感染</a:t>
            </a:r>
            <a:endParaRPr lang="zh-CN" altLang="en-US" b="1" strike="noStrike" noProof="1">
              <a:latin typeface="仿宋" panose="02010609060101010101" charset="-122"/>
              <a:ea typeface="仿宋" panose="02010609060101010101" charset="-122"/>
            </a:endParaRPr>
          </a:p>
          <a:p>
            <a:pPr marL="0" indent="0" fontAlgn="base">
              <a:buNone/>
            </a:pPr>
            <a:r>
              <a:rPr lang="en-US" altLang="zh-CN" b="1" strike="noStrike" noProof="1">
                <a:latin typeface="仿宋" panose="02010609060101010101" charset="-122"/>
                <a:ea typeface="仿宋" panose="02010609060101010101" charset="-122"/>
                <a:sym typeface="+mn-ea"/>
              </a:rPr>
              <a:t>4.</a:t>
            </a:r>
            <a:r>
              <a:rPr lang="zh-CN" altLang="en-US" b="1" strike="noStrike" noProof="1">
                <a:latin typeface="仿宋" panose="02010609060101010101" charset="-122"/>
                <a:ea typeface="仿宋" panose="02010609060101010101" charset="-122"/>
                <a:sym typeface="+mn-ea"/>
              </a:rPr>
              <a:t>资源有限，研发费用非常昂贵</a:t>
            </a:r>
            <a:endParaRPr lang="zh-CN" altLang="en-US" b="1" strike="noStrike" noProof="1">
              <a:latin typeface="仿宋" panose="02010609060101010101" charset="-122"/>
              <a:ea typeface="仿宋" panose="02010609060101010101" charset="-122"/>
            </a:endParaRPr>
          </a:p>
          <a:p>
            <a:pPr fontAlgn="base"/>
            <a:endParaRPr lang="zh-CN" altLang="en-US" strike="noStrike" noProof="1"/>
          </a:p>
        </p:txBody>
      </p:sp>
      <p:sp>
        <p:nvSpPr>
          <p:cNvPr id="6147" name="矩形 7171"/>
          <p:cNvSpPr>
            <a:spLocks noGrp="1"/>
          </p:cNvSpPr>
          <p:nvPr/>
        </p:nvSpPr>
        <p:spPr>
          <a:xfrm>
            <a:off x="434975" y="228600"/>
            <a:ext cx="8093075" cy="793750"/>
          </a:xfrm>
          <a:prstGeom prst="rect">
            <a:avLst/>
          </a:prstGeom>
          <a:solidFill>
            <a:srgbClr val="0033CC"/>
          </a:solid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4000" b="1">
                <a:solidFill>
                  <a:schemeClr val="bg1"/>
                </a:solidFill>
                <a:latin typeface="仿宋" panose="02010609060101010101" charset="-122"/>
                <a:ea typeface="仿宋" panose="02010609060101010101" charset="-122"/>
              </a:rPr>
              <a:t>抗菌药物摆在我们面前的问题</a:t>
            </a:r>
            <a:endParaRPr lang="zh-CN" altLang="en-US" sz="4000" b="1">
              <a:solidFill>
                <a:schemeClr val="bg1"/>
              </a:solidFill>
              <a:latin typeface="仿宋" panose="02010609060101010101" charset="-122"/>
              <a:ea typeface="仿宋" panose="02010609060101010101" charset="-122"/>
            </a:endParaRPr>
          </a:p>
        </p:txBody>
      </p:sp>
      <p:pic>
        <p:nvPicPr>
          <p:cNvPr id="6148" name="图片 3" descr="3b2420bd-3fe1-4d7a-b6fb-c60bf035a2f5"/>
          <p:cNvPicPr>
            <a:picLocks noChangeAspect="1"/>
          </p:cNvPicPr>
          <p:nvPr/>
        </p:nvPicPr>
        <p:blipFill>
          <a:blip r:embed="rId2"/>
          <a:stretch>
            <a:fillRect/>
          </a:stretch>
        </p:blipFill>
        <p:spPr>
          <a:xfrm>
            <a:off x="5029200" y="3886200"/>
            <a:ext cx="4114800" cy="2979738"/>
          </a:xfrm>
          <a:prstGeom prst="rect">
            <a:avLst/>
          </a:prstGeom>
          <a:noFill/>
          <a:ln w="9525">
            <a:noFill/>
          </a:ln>
        </p:spPr>
      </p:pic>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7169" name="标题 1"/>
          <p:cNvSpPr>
            <a:spLocks noGrp="1" noRot="1"/>
          </p:cNvSpPr>
          <p:nvPr>
            <p:ph type="title"/>
          </p:nvPr>
        </p:nvSpPr>
        <p:spPr/>
        <p:txBody>
          <a:bodyPr anchor="ctr" anchorCtr="0"/>
          <a:lstStyle/>
          <a:p>
            <a:endParaRPr lang="zh-CN" altLang="en-US"/>
          </a:p>
        </p:txBody>
      </p:sp>
      <p:pic>
        <p:nvPicPr>
          <p:cNvPr id="7170" name="内容占位符 8194" descr="pics_wufan2007_1265726096"/>
          <p:cNvPicPr>
            <a:picLocks noGrp="1" noRot="1" noChangeAspect="1"/>
          </p:cNvPicPr>
          <p:nvPr>
            <p:ph idx="1"/>
          </p:nvPr>
        </p:nvPicPr>
        <p:blipFill>
          <a:blip r:embed="rId2"/>
          <a:stretch>
            <a:fillRect/>
          </a:stretch>
        </p:blipFill>
        <p:spPr>
          <a:xfrm>
            <a:off x="153988" y="0"/>
            <a:ext cx="9009062" cy="6759575"/>
          </a:xfrm>
        </p:spPr>
      </p:pic>
    </p:spTree>
  </p:cSld>
  <p:clrMapOvr>
    <a:masterClrMapping/>
  </p:clrMapOvr>
  <p:transition>
    <p:fade/>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8193" name="标题 6145"/>
          <p:cNvSpPr>
            <a:spLocks noGrp="1" noRot="1"/>
          </p:cNvSpPr>
          <p:nvPr>
            <p:ph type="title"/>
          </p:nvPr>
        </p:nvSpPr>
        <p:spPr/>
        <p:txBody>
          <a:bodyPr anchor="ctr" anchorCtr="0"/>
          <a:lstStyle/>
          <a:p>
            <a:r>
              <a:rPr lang="en-US" altLang="zh-CN" sz="3200">
                <a:latin typeface="Times New Roman" panose="02020603050405020304" pitchFamily="18" charset="0"/>
              </a:rPr>
              <a:t>WHO</a:t>
            </a:r>
            <a:endParaRPr lang="en-US" altLang="zh-CN" sz="3200">
              <a:latin typeface="Times New Roman" panose="02020603050405020304" pitchFamily="18" charset="0"/>
            </a:endParaRPr>
          </a:p>
        </p:txBody>
      </p:sp>
      <p:sp>
        <p:nvSpPr>
          <p:cNvPr id="8194" name="文本占位符 6146"/>
          <p:cNvSpPr>
            <a:spLocks noGrp="1" noRot="1"/>
          </p:cNvSpPr>
          <p:nvPr>
            <p:ph idx="1"/>
          </p:nvPr>
        </p:nvSpPr>
        <p:spPr>
          <a:xfrm>
            <a:off x="381000" y="1371600"/>
            <a:ext cx="4116388" cy="4303713"/>
          </a:xfrm>
        </p:spPr>
        <p:txBody>
          <a:bodyPr anchor="t" anchorCtr="0"/>
          <a:lstStyle/>
          <a:p>
            <a:pPr>
              <a:lnSpc>
                <a:spcPct val="80000"/>
              </a:lnSpc>
              <a:buNone/>
            </a:pPr>
            <a:r>
              <a:rPr lang="zh-CN" altLang="en-US" sz="2000"/>
              <a:t>     </a:t>
            </a:r>
            <a:r>
              <a:rPr lang="zh-CN" altLang="en-US" b="1">
                <a:latin typeface="仿宋_GB2312" pitchFamily="49" charset="-122"/>
                <a:ea typeface="仿宋_GB2312" pitchFamily="49" charset="-122"/>
              </a:rPr>
              <a:t>世界卫生组织将</a:t>
            </a:r>
            <a:r>
              <a:rPr lang="en-US" altLang="zh-CN" b="1">
                <a:latin typeface="仿宋_GB2312" pitchFamily="49" charset="-122"/>
                <a:ea typeface="仿宋_GB2312" pitchFamily="49" charset="-122"/>
              </a:rPr>
              <a:t>2011</a:t>
            </a:r>
            <a:r>
              <a:rPr lang="zh-CN" altLang="en-US" b="1">
                <a:latin typeface="仿宋_GB2312" pitchFamily="49" charset="-122"/>
                <a:ea typeface="仿宋_GB2312" pitchFamily="49" charset="-122"/>
              </a:rPr>
              <a:t>年世界卫生日的主题确定为</a:t>
            </a:r>
            <a:r>
              <a:rPr lang="en-US" altLang="zh-CN" b="1">
                <a:latin typeface="仿宋_GB2312" pitchFamily="49" charset="-122"/>
                <a:ea typeface="仿宋_GB2312" pitchFamily="49" charset="-122"/>
              </a:rPr>
              <a:t>“</a:t>
            </a:r>
            <a:r>
              <a:rPr lang="zh-CN" altLang="en-US" b="1">
                <a:solidFill>
                  <a:srgbClr val="FF0000"/>
                </a:solidFill>
                <a:latin typeface="仿宋_GB2312" pitchFamily="49" charset="-122"/>
                <a:ea typeface="仿宋_GB2312" pitchFamily="49" charset="-122"/>
              </a:rPr>
              <a:t>控制细菌耐药：今天不采取行动，明天将无药可用</a:t>
            </a:r>
            <a:r>
              <a:rPr lang="zh-CN" altLang="en-US" b="1">
                <a:latin typeface="仿宋_GB2312" pitchFamily="49" charset="-122"/>
                <a:ea typeface="仿宋_GB2312" pitchFamily="49" charset="-122"/>
              </a:rPr>
              <a:t>。</a:t>
            </a:r>
            <a:r>
              <a:rPr lang="en-US" altLang="zh-CN" b="1">
                <a:latin typeface="仿宋_GB2312" pitchFamily="49" charset="-122"/>
                <a:ea typeface="仿宋_GB2312" pitchFamily="49" charset="-122"/>
              </a:rPr>
              <a:t>”</a:t>
            </a:r>
            <a:endParaRPr lang="en-US" altLang="zh-CN" b="1">
              <a:latin typeface="仿宋_GB2312" pitchFamily="49" charset="-122"/>
              <a:ea typeface="仿宋_GB2312" pitchFamily="49" charset="-122"/>
            </a:endParaRPr>
          </a:p>
        </p:txBody>
      </p:sp>
      <p:pic>
        <p:nvPicPr>
          <p:cNvPr id="8195" name="Picture 5"/>
          <p:cNvPicPr>
            <a:picLocks noChangeAspect="1"/>
          </p:cNvPicPr>
          <p:nvPr/>
        </p:nvPicPr>
        <p:blipFill>
          <a:blip r:embed="rId2"/>
          <a:stretch>
            <a:fillRect/>
          </a:stretch>
        </p:blipFill>
        <p:spPr>
          <a:xfrm>
            <a:off x="3886200" y="2895600"/>
            <a:ext cx="5211763" cy="3914775"/>
          </a:xfrm>
          <a:prstGeom prst="rect">
            <a:avLst/>
          </a:prstGeom>
          <a:noFill/>
          <a:ln w="9525">
            <a:noFill/>
          </a:ln>
        </p:spPr>
      </p:pic>
    </p:spTree>
  </p:cSld>
  <p:clrMapOvr>
    <a:masterClrMapping/>
  </p:clrMapOvr>
  <p:transition>
    <p:fade/>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9217" name="标题 9217"/>
          <p:cNvSpPr>
            <a:spLocks noGrp="1" noRot="1"/>
          </p:cNvSpPr>
          <p:nvPr>
            <p:ph type="title"/>
          </p:nvPr>
        </p:nvSpPr>
        <p:spPr>
          <a:xfrm>
            <a:off x="609600" y="360363"/>
            <a:ext cx="7620000" cy="554037"/>
          </a:xfrm>
        </p:spPr>
        <p:txBody>
          <a:bodyPr anchor="ctr" anchorCtr="0"/>
          <a:lstStyle/>
          <a:p>
            <a:r>
              <a:rPr lang="zh-CN" altLang="en-US" sz="3200">
                <a:solidFill>
                  <a:schemeClr val="hlink"/>
                </a:solidFill>
                <a:latin typeface="仿宋_GB2312" pitchFamily="49" charset="-122"/>
                <a:ea typeface="仿宋_GB2312" pitchFamily="49" charset="-122"/>
              </a:rPr>
              <a:t>二级综合医院评审标准实施细则</a:t>
            </a:r>
            <a:endParaRPr lang="zh-CN" altLang="en-US" sz="3200">
              <a:solidFill>
                <a:schemeClr val="hlink"/>
              </a:solidFill>
              <a:latin typeface="仿宋_GB2312" pitchFamily="49" charset="-122"/>
              <a:ea typeface="仿宋_GB2312" pitchFamily="49" charset="-122"/>
            </a:endParaRPr>
          </a:p>
        </p:txBody>
      </p:sp>
      <p:sp>
        <p:nvSpPr>
          <p:cNvPr id="10242" name="文本占位符 9218"/>
          <p:cNvSpPr>
            <a:spLocks noGrp="1" noRot="1"/>
          </p:cNvSpPr>
          <p:nvPr>
            <p:ph idx="1"/>
          </p:nvPr>
        </p:nvSpPr>
        <p:spPr>
          <a:xfrm>
            <a:off x="381000" y="1143000"/>
            <a:ext cx="8153400" cy="5181600"/>
          </a:xfrm>
        </p:spPr>
        <p:txBody>
          <a:bodyPr anchor="t" anchorCtr="0"/>
          <a:lstStyle/>
          <a:p>
            <a:pPr>
              <a:lnSpc>
                <a:spcPct val="95000"/>
              </a:lnSpc>
              <a:buNone/>
            </a:pPr>
            <a:r>
              <a:rPr lang="zh-CN" altLang="en-US" b="1">
                <a:latin typeface="仿宋_GB2312" pitchFamily="49" charset="-122"/>
                <a:ea typeface="仿宋_GB2312" pitchFamily="49" charset="-122"/>
              </a:rPr>
              <a:t>  4.14.5 医师、药师、护士按照《抗菌药物临床应用指导原则》等要求，合理使用药品，并有监督机制。</a:t>
            </a:r>
            <a:endParaRPr lang="zh-CN" altLang="en-US" b="1">
              <a:latin typeface="仿宋_GB2312" pitchFamily="49" charset="-122"/>
              <a:ea typeface="仿宋_GB2312" pitchFamily="49" charset="-122"/>
            </a:endParaRPr>
          </a:p>
          <a:p>
            <a:pPr>
              <a:lnSpc>
                <a:spcPct val="95000"/>
              </a:lnSpc>
              <a:buNone/>
            </a:pPr>
            <a:r>
              <a:rPr lang="zh-CN" altLang="en-US" b="1">
                <a:latin typeface="仿宋_GB2312" pitchFamily="49" charset="-122"/>
                <a:ea typeface="仿宋_GB2312" pitchFamily="49" charset="-122"/>
              </a:rPr>
              <a:t> </a:t>
            </a:r>
            <a:r>
              <a:rPr lang="zh-CN" altLang="en-US" sz="2400">
                <a:latin typeface="仿宋_GB2312" pitchFamily="49" charset="-122"/>
                <a:ea typeface="仿宋_GB2312" pitchFamily="49" charset="-122"/>
              </a:rPr>
              <a:t>4.14.5.1抗菌药物临床应用管理责任制。（★）</a:t>
            </a:r>
            <a:endParaRPr lang="zh-CN" altLang="en-US" sz="2400">
              <a:latin typeface="仿宋_GB2312" pitchFamily="49" charset="-122"/>
              <a:ea typeface="仿宋_GB2312" pitchFamily="49" charset="-122"/>
            </a:endParaRPr>
          </a:p>
          <a:p>
            <a:pPr>
              <a:lnSpc>
                <a:spcPct val="95000"/>
              </a:lnSpc>
              <a:buNone/>
            </a:pPr>
            <a:r>
              <a:rPr lang="zh-CN" altLang="en-US" sz="2400">
                <a:latin typeface="仿宋_GB2312" pitchFamily="49" charset="-122"/>
                <a:ea typeface="仿宋_GB2312" pitchFamily="49" charset="-122"/>
              </a:rPr>
              <a:t> 4.14.5.2建立完善抗菌药物临床应用技术支撑体系。</a:t>
            </a:r>
            <a:endParaRPr lang="zh-CN" altLang="en-US" sz="2400">
              <a:latin typeface="仿宋_GB2312" pitchFamily="49" charset="-122"/>
              <a:ea typeface="仿宋_GB2312" pitchFamily="49" charset="-122"/>
            </a:endParaRPr>
          </a:p>
          <a:p>
            <a:pPr>
              <a:lnSpc>
                <a:spcPct val="95000"/>
              </a:lnSpc>
              <a:buNone/>
            </a:pPr>
            <a:r>
              <a:rPr lang="zh-CN" altLang="en-US" sz="2400">
                <a:latin typeface="仿宋_GB2312" pitchFamily="49" charset="-122"/>
                <a:ea typeface="仿宋_GB2312" pitchFamily="49" charset="-122"/>
              </a:rPr>
              <a:t> 4.14.5.3严格落实抗菌药物分级管理制度。</a:t>
            </a:r>
            <a:endParaRPr lang="zh-CN" altLang="en-US" sz="2400">
              <a:latin typeface="仿宋_GB2312" pitchFamily="49" charset="-122"/>
              <a:ea typeface="仿宋_GB2312" pitchFamily="49" charset="-122"/>
            </a:endParaRPr>
          </a:p>
          <a:p>
            <a:pPr>
              <a:lnSpc>
                <a:spcPct val="95000"/>
              </a:lnSpc>
              <a:buNone/>
            </a:pPr>
            <a:r>
              <a:rPr lang="zh-CN" altLang="en-US" sz="2400">
                <a:latin typeface="仿宋_GB2312" pitchFamily="49" charset="-122"/>
                <a:ea typeface="仿宋_GB2312" pitchFamily="49" charset="-122"/>
              </a:rPr>
              <a:t> 4.14.5.4建立抗菌药物遴选和定期评估制度，加强抗菌药物购用管理。</a:t>
            </a:r>
            <a:endParaRPr lang="zh-CN" altLang="en-US" sz="2400">
              <a:latin typeface="仿宋_GB2312" pitchFamily="49" charset="-122"/>
              <a:ea typeface="仿宋_GB2312" pitchFamily="49" charset="-122"/>
            </a:endParaRPr>
          </a:p>
          <a:p>
            <a:pPr>
              <a:lnSpc>
                <a:spcPct val="95000"/>
              </a:lnSpc>
              <a:buNone/>
            </a:pPr>
            <a:r>
              <a:rPr lang="zh-CN" altLang="en-US" sz="2400">
                <a:latin typeface="仿宋_GB2312" pitchFamily="49" charset="-122"/>
                <a:ea typeface="仿宋_GB2312" pitchFamily="49" charset="-122"/>
              </a:rPr>
              <a:t> 4.14.5.5抗菌药物临床应用相关指标控制力度。</a:t>
            </a:r>
            <a:endParaRPr lang="zh-CN" altLang="en-US" sz="2400">
              <a:latin typeface="仿宋_GB2312" pitchFamily="49" charset="-122"/>
              <a:ea typeface="仿宋_GB2312" pitchFamily="49" charset="-122"/>
            </a:endParaRPr>
          </a:p>
          <a:p>
            <a:pPr>
              <a:lnSpc>
                <a:spcPct val="95000"/>
              </a:lnSpc>
              <a:buNone/>
            </a:pPr>
            <a:r>
              <a:rPr lang="zh-CN" altLang="en-US" sz="2400">
                <a:latin typeface="仿宋_GB2312" pitchFamily="49" charset="-122"/>
                <a:ea typeface="仿宋_GB2312" pitchFamily="49" charset="-122"/>
              </a:rPr>
              <a:t> 4.14.5.6加强临床微生物标本检测和细菌耐药监测。</a:t>
            </a:r>
            <a:endParaRPr lang="zh-CN" altLang="en-US" sz="2400">
              <a:latin typeface="仿宋_GB2312" pitchFamily="49" charset="-122"/>
              <a:ea typeface="仿宋_GB2312" pitchFamily="49" charset="-122"/>
            </a:endParaRPr>
          </a:p>
          <a:p>
            <a:pPr>
              <a:lnSpc>
                <a:spcPct val="95000"/>
              </a:lnSpc>
              <a:buNone/>
            </a:pPr>
            <a:r>
              <a:rPr lang="zh-CN" altLang="en-US" sz="2400">
                <a:latin typeface="仿宋_GB2312" pitchFamily="49" charset="-122"/>
                <a:ea typeface="仿宋_GB2312" pitchFamily="49" charset="-122"/>
              </a:rPr>
              <a:t> 4.14.5.7严格医师抗菌药物处方权限和药师抗菌药物调剂资格管理。（★）</a:t>
            </a:r>
            <a:endParaRPr lang="zh-CN" altLang="en-US" sz="2400">
              <a:latin typeface="仿宋_GB2312" pitchFamily="49" charset="-122"/>
              <a:ea typeface="仿宋_GB2312" pitchFamily="49" charset="-122"/>
            </a:endParaRP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0242">
                                            <p:txEl>
                                              <p:pRg st="1" end="1"/>
                                            </p:txEl>
                                          </p:spTgt>
                                        </p:tgtEl>
                                        <p:attrNameLst>
                                          <p:attrName>style.visibility</p:attrName>
                                        </p:attrNameLst>
                                      </p:cBhvr>
                                      <p:to>
                                        <p:strVal val="visible"/>
                                      </p:to>
                                    </p:set>
                                    <p:anim calcmode="lin" valueType="num">
                                      <p:cBhvr additive="base">
                                        <p:cTn id="7" dur="500" fill="hold"/>
                                        <p:tgtEl>
                                          <p:spTgt spid="1024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242">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10242">
                                            <p:txEl>
                                              <p:pRg st="2" end="2"/>
                                            </p:txEl>
                                          </p:spTgt>
                                        </p:tgtEl>
                                        <p:attrNameLst>
                                          <p:attrName>style.visibility</p:attrName>
                                        </p:attrNameLst>
                                      </p:cBhvr>
                                      <p:to>
                                        <p:strVal val="visible"/>
                                      </p:to>
                                    </p:set>
                                    <p:anim calcmode="lin" valueType="num">
                                      <p:cBhvr additive="base">
                                        <p:cTn id="11" dur="500" fill="hold"/>
                                        <p:tgtEl>
                                          <p:spTgt spid="10242">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0242">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10242">
                                            <p:txEl>
                                              <p:pRg st="3" end="3"/>
                                            </p:txEl>
                                          </p:spTgt>
                                        </p:tgtEl>
                                        <p:attrNameLst>
                                          <p:attrName>style.visibility</p:attrName>
                                        </p:attrNameLst>
                                      </p:cBhvr>
                                      <p:to>
                                        <p:strVal val="visible"/>
                                      </p:to>
                                    </p:set>
                                    <p:anim calcmode="lin" valueType="num">
                                      <p:cBhvr additive="base">
                                        <p:cTn id="15" dur="500" fill="hold"/>
                                        <p:tgtEl>
                                          <p:spTgt spid="10242">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0242">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p:cTn id="18" dur="1" fill="hold">
                                          <p:stCondLst>
                                            <p:cond delay="0"/>
                                          </p:stCondLst>
                                        </p:cTn>
                                        <p:tgtEl>
                                          <p:spTgt spid="10242">
                                            <p:txEl>
                                              <p:pRg st="4" end="4"/>
                                            </p:txEl>
                                          </p:spTgt>
                                        </p:tgtEl>
                                        <p:attrNameLst>
                                          <p:attrName>style.visibility</p:attrName>
                                        </p:attrNameLst>
                                      </p:cBhvr>
                                      <p:to>
                                        <p:strVal val="visible"/>
                                      </p:to>
                                    </p:set>
                                    <p:anim calcmode="lin" valueType="num">
                                      <p:cBhvr additive="base">
                                        <p:cTn id="19" dur="500" fill="hold"/>
                                        <p:tgtEl>
                                          <p:spTgt spid="1024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242">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dur="500" fill="hold" nodeType="withEffect">
                                  <p:stCondLst>
                                    <p:cond delay="0"/>
                                  </p:stCondLst>
                                  <p:childTnLst>
                                    <p:set>
                                      <p:cBhvr>
                                        <p:cTn id="22" dur="1" fill="hold">
                                          <p:stCondLst>
                                            <p:cond delay="0"/>
                                          </p:stCondLst>
                                        </p:cTn>
                                        <p:tgtEl>
                                          <p:spTgt spid="10242">
                                            <p:txEl>
                                              <p:pRg st="5" end="5"/>
                                            </p:txEl>
                                          </p:spTgt>
                                        </p:tgtEl>
                                        <p:attrNameLst>
                                          <p:attrName>style.visibility</p:attrName>
                                        </p:attrNameLst>
                                      </p:cBhvr>
                                      <p:to>
                                        <p:strVal val="visible"/>
                                      </p:to>
                                    </p:set>
                                    <p:anim calcmode="lin" valueType="num">
                                      <p:cBhvr additive="base">
                                        <p:cTn id="23" dur="500" fill="hold"/>
                                        <p:tgtEl>
                                          <p:spTgt spid="10242">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0242">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dur="500" fill="hold" nodeType="withEffect">
                                  <p:stCondLst>
                                    <p:cond delay="0"/>
                                  </p:stCondLst>
                                  <p:childTnLst>
                                    <p:set>
                                      <p:cBhvr>
                                        <p:cTn id="26" dur="1" fill="hold">
                                          <p:stCondLst>
                                            <p:cond delay="0"/>
                                          </p:stCondLst>
                                        </p:cTn>
                                        <p:tgtEl>
                                          <p:spTgt spid="10242">
                                            <p:txEl>
                                              <p:pRg st="6" end="6"/>
                                            </p:txEl>
                                          </p:spTgt>
                                        </p:tgtEl>
                                        <p:attrNameLst>
                                          <p:attrName>style.visibility</p:attrName>
                                        </p:attrNameLst>
                                      </p:cBhvr>
                                      <p:to>
                                        <p:strVal val="visible"/>
                                      </p:to>
                                    </p:set>
                                    <p:anim calcmode="lin" valueType="num">
                                      <p:cBhvr additive="base">
                                        <p:cTn id="27" dur="500" fill="hold"/>
                                        <p:tgtEl>
                                          <p:spTgt spid="10242">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0242">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dur="500" fill="hold" nodeType="withEffect">
                                  <p:stCondLst>
                                    <p:cond delay="0"/>
                                  </p:stCondLst>
                                  <p:childTnLst>
                                    <p:set>
                                      <p:cBhvr>
                                        <p:cTn id="30" dur="1" fill="hold">
                                          <p:stCondLst>
                                            <p:cond delay="0"/>
                                          </p:stCondLst>
                                        </p:cTn>
                                        <p:tgtEl>
                                          <p:spTgt spid="10242">
                                            <p:txEl>
                                              <p:pRg st="7" end="7"/>
                                            </p:txEl>
                                          </p:spTgt>
                                        </p:tgtEl>
                                        <p:attrNameLst>
                                          <p:attrName>style.visibility</p:attrName>
                                        </p:attrNameLst>
                                      </p:cBhvr>
                                      <p:to>
                                        <p:strVal val="visible"/>
                                      </p:to>
                                    </p:set>
                                    <p:anim calcmode="lin" valueType="num">
                                      <p:cBhvr additive="base">
                                        <p:cTn id="31" dur="500" fill="hold"/>
                                        <p:tgtEl>
                                          <p:spTgt spid="10242">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242">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grpSp>
        <p:nvGrpSpPr>
          <p:cNvPr id="10241" name="组合 10241"/>
          <p:cNvGrpSpPr/>
          <p:nvPr/>
        </p:nvGrpSpPr>
        <p:grpSpPr>
          <a:xfrm>
            <a:off x="1476375" y="1916113"/>
            <a:ext cx="6143625" cy="3371850"/>
            <a:chExt cx="3341" cy="1865"/>
          </a:xfrm>
        </p:grpSpPr>
        <p:grpSp>
          <p:nvGrpSpPr>
            <p:cNvPr id="10242" name="Group 117"/>
            <p:cNvGrpSpPr/>
            <p:nvPr/>
          </p:nvGrpSpPr>
          <p:grpSpPr>
            <a:xfrm>
              <a:off x="6" y="756"/>
              <a:ext cx="3320" cy="355"/>
              <a:chExt cx="3320" cy="355"/>
            </a:xfrm>
          </p:grpSpPr>
          <p:grpSp>
            <p:nvGrpSpPr>
              <p:cNvPr id="10243" name="Group 118"/>
              <p:cNvGrpSpPr/>
              <p:nvPr/>
            </p:nvGrpSpPr>
            <p:grpSpPr>
              <a:xfrm>
                <a:off x="0" y="29"/>
                <a:ext cx="359" cy="304"/>
                <a:chExt cx="359" cy="304"/>
              </a:xfrm>
            </p:grpSpPr>
            <p:sp>
              <p:nvSpPr>
                <p:cNvPr id="10244" name="Oval 119"/>
                <p:cNvSpPr/>
                <p:nvPr/>
              </p:nvSpPr>
              <p:spPr>
                <a:xfrm>
                  <a:off x="8" y="11"/>
                  <a:ext cx="117" cy="267"/>
                </a:xfrm>
                <a:prstGeom prst="ellipse">
                  <a:avLst/>
                </a:prstGeom>
                <a:gradFill rotWithShape="1">
                  <a:gsLst>
                    <a:gs pos="0">
                      <a:schemeClr val="accent2"/>
                    </a:gs>
                    <a:gs pos="50000">
                      <a:srgbClr val="FFFFFF"/>
                    </a:gs>
                    <a:gs pos="100000">
                      <a:schemeClr val="accent2"/>
                    </a:gs>
                  </a:gsLst>
                  <a:lin ang="18900000" scaled="1"/>
                </a:grad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10245" name="Oval 120"/>
                <p:cNvSpPr/>
                <p:nvPr/>
              </p:nvSpPr>
              <p:spPr>
                <a:xfrm>
                  <a:off x="8" y="11"/>
                  <a:ext cx="117" cy="267"/>
                </a:xfrm>
                <a:prstGeom prst="ellipse">
                  <a:avLst/>
                </a:prstGeom>
                <a:gradFill rotWithShape="1">
                  <a:gsLst>
                    <a:gs pos="0">
                      <a:schemeClr val="accent2">
                        <a:alpha val="31999"/>
                      </a:schemeClr>
                    </a:gs>
                    <a:gs pos="100000">
                      <a:srgbClr val="000000">
                        <a:alpha val="89999"/>
                      </a:srgbClr>
                    </a:gs>
                  </a:gsLst>
                  <a:lin ang="18900000" scaled="1"/>
                </a:grad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10246" name="Oval 121"/>
                <p:cNvSpPr/>
                <p:nvPr/>
              </p:nvSpPr>
              <p:spPr>
                <a:xfrm>
                  <a:off x="0" y="11"/>
                  <a:ext cx="334" cy="267"/>
                </a:xfrm>
                <a:prstGeom prst="ellipse">
                  <a:avLst/>
                </a:prstGeom>
                <a:gradFill rotWithShape="1">
                  <a:gsLst>
                    <a:gs pos="0">
                      <a:schemeClr val="accent2"/>
                    </a:gs>
                    <a:gs pos="50000">
                      <a:srgbClr val="682B2A"/>
                    </a:gs>
                    <a:gs pos="100000">
                      <a:schemeClr val="accent2"/>
                    </a:gs>
                  </a:gsLst>
                  <a:lin ang="2700000" scaled="1"/>
                </a:grad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10247" name="Oval 122"/>
                <p:cNvSpPr/>
                <p:nvPr/>
              </p:nvSpPr>
              <p:spPr>
                <a:xfrm>
                  <a:off x="26" y="38"/>
                  <a:ext cx="333" cy="266"/>
                </a:xfrm>
                <a:prstGeom prst="ellipse">
                  <a:avLst/>
                </a:prstGeom>
                <a:gradFill rotWithShape="1">
                  <a:gsLst>
                    <a:gs pos="0">
                      <a:srgbClr val="7A3331"/>
                    </a:gs>
                    <a:gs pos="100000">
                      <a:schemeClr val="accent2">
                        <a:alpha val="0"/>
                      </a:schemeClr>
                    </a:gs>
                  </a:gsLst>
                  <a:lin ang="18900000" scaled="1"/>
                </a:grad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10248" name="Oval 123"/>
                <p:cNvSpPr/>
                <p:nvPr/>
              </p:nvSpPr>
              <p:spPr>
                <a:xfrm>
                  <a:off x="18" y="11"/>
                  <a:ext cx="300" cy="267"/>
                </a:xfrm>
                <a:prstGeom prst="ellipse">
                  <a:avLst/>
                </a:prstGeom>
                <a:solidFill>
                  <a:srgbClr val="333333"/>
                </a:solid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10249" name="Oval 124"/>
                <p:cNvSpPr/>
                <p:nvPr/>
              </p:nvSpPr>
              <p:spPr>
                <a:xfrm>
                  <a:off x="23" y="0"/>
                  <a:ext cx="291" cy="291"/>
                </a:xfrm>
                <a:prstGeom prst="ellipse">
                  <a:avLst/>
                </a:prstGeom>
                <a:gradFill rotWithShape="1">
                  <a:gsLst>
                    <a:gs pos="0">
                      <a:srgbClr val="595959"/>
                    </a:gs>
                    <a:gs pos="100000">
                      <a:srgbClr val="C0C0C0"/>
                    </a:gs>
                  </a:gsLst>
                  <a:lin ang="5400000" scaled="1"/>
                </a:gradFill>
                <a:ln w="9525">
                  <a:noFill/>
                </a:ln>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10250" name="Oval 125"/>
                <p:cNvSpPr/>
                <p:nvPr/>
              </p:nvSpPr>
              <p:spPr>
                <a:xfrm>
                  <a:off x="27" y="2"/>
                  <a:ext cx="283" cy="283"/>
                </a:xfrm>
                <a:prstGeom prst="ellipse">
                  <a:avLst/>
                </a:prstGeom>
                <a:gradFill rotWithShape="1">
                  <a:gsLst>
                    <a:gs pos="0">
                      <a:srgbClr val="C0C0C0">
                        <a:alpha val="0"/>
                      </a:srgbClr>
                    </a:gs>
                    <a:gs pos="100000">
                      <a:srgbClr val="E9E9E9"/>
                    </a:gs>
                  </a:gsLst>
                  <a:lin ang="5400000" scaled="1"/>
                </a:gradFill>
                <a:ln w="9525">
                  <a:noFill/>
                </a:ln>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10251" name="Oval 126"/>
                <p:cNvSpPr/>
                <p:nvPr/>
              </p:nvSpPr>
              <p:spPr>
                <a:xfrm>
                  <a:off x="30" y="4"/>
                  <a:ext cx="270" cy="265"/>
                </a:xfrm>
                <a:prstGeom prst="ellipse">
                  <a:avLst/>
                </a:prstGeom>
                <a:gradFill rotWithShape="1">
                  <a:gsLst>
                    <a:gs pos="0">
                      <a:srgbClr val="989898"/>
                    </a:gs>
                    <a:gs pos="100000">
                      <a:srgbClr val="C0C0C0">
                        <a:alpha val="48000"/>
                      </a:srgbClr>
                    </a:gs>
                  </a:gsLst>
                  <a:lin ang="5400000" scaled="1"/>
                </a:gradFill>
                <a:ln w="9525">
                  <a:noFill/>
                </a:ln>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10252" name="Oval 127"/>
                <p:cNvSpPr/>
                <p:nvPr/>
              </p:nvSpPr>
              <p:spPr>
                <a:xfrm>
                  <a:off x="45" y="12"/>
                  <a:ext cx="240" cy="215"/>
                </a:xfrm>
                <a:prstGeom prst="ellipse">
                  <a:avLst/>
                </a:prstGeom>
                <a:gradFill rotWithShape="1">
                  <a:gsLst>
                    <a:gs pos="0">
                      <a:srgbClr val="FFFFFF"/>
                    </a:gs>
                    <a:gs pos="100000">
                      <a:srgbClr val="C0C0C0">
                        <a:alpha val="37999"/>
                      </a:srgbClr>
                    </a:gs>
                  </a:gsLst>
                  <a:lin ang="5400000" scaled="1"/>
                </a:gradFill>
                <a:ln w="9525">
                  <a:noFill/>
                </a:ln>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grpSp>
          <p:sp>
            <p:nvSpPr>
              <p:cNvPr id="10253" name="Line 128"/>
              <p:cNvSpPr/>
              <p:nvPr/>
            </p:nvSpPr>
            <p:spPr>
              <a:xfrm>
                <a:off x="296" y="336"/>
                <a:ext cx="3024" cy="1"/>
              </a:xfrm>
              <a:prstGeom prst="line">
                <a:avLst/>
              </a:prstGeom>
              <a:ln w="25400" cap="flat" cmpd="sng">
                <a:solidFill>
                  <a:schemeClr val="tx1"/>
                </a:solidFill>
                <a:prstDash val="sysDot"/>
                <a:round/>
                <a:headEnd type="none" w="med" len="med"/>
                <a:tailEnd type="oval" w="med" len="med"/>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10254" name="Text Box 129"/>
              <p:cNvSpPr txBox="1"/>
              <p:nvPr/>
            </p:nvSpPr>
            <p:spPr>
              <a:xfrm>
                <a:off x="440" y="0"/>
                <a:ext cx="2736" cy="355"/>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0" hangingPunct="0"/>
                <a:r>
                  <a:rPr lang="zh-CN" altLang="en-US" sz="4000" b="1">
                    <a:solidFill>
                      <a:schemeClr val="tx2"/>
                    </a:solidFill>
                    <a:latin typeface="Corbel" panose="020b0503020204020204" pitchFamily="34" charset="0"/>
                    <a:ea typeface="仿宋_GB2312" pitchFamily="49" charset="-122"/>
                  </a:rPr>
                  <a:t>分级管理内容</a:t>
                </a:r>
                <a:endParaRPr lang="zh-CN" altLang="en-US" sz="4000" b="1">
                  <a:solidFill>
                    <a:schemeClr val="tx2"/>
                  </a:solidFill>
                  <a:latin typeface="Corbel" panose="020b0503020204020204" pitchFamily="34" charset="0"/>
                  <a:ea typeface="仿宋_GB2312" pitchFamily="49" charset="-122"/>
                </a:endParaRPr>
              </a:p>
            </p:txBody>
          </p:sp>
          <p:sp>
            <p:nvSpPr>
              <p:cNvPr id="10255" name="Text Box 130"/>
              <p:cNvSpPr txBox="1"/>
              <p:nvPr/>
            </p:nvSpPr>
            <p:spPr>
              <a:xfrm>
                <a:off x="60" y="35"/>
                <a:ext cx="213" cy="253"/>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0" hangingPunct="0"/>
                <a:r>
                  <a:rPr lang="en-US" altLang="zh-CN" sz="2400" b="1">
                    <a:solidFill>
                      <a:srgbClr val="000000"/>
                    </a:solidFill>
                    <a:latin typeface="Corbel" panose="020b0503020204020204" pitchFamily="34" charset="0"/>
                    <a:ea typeface="宋体" panose="02010600030101010101" pitchFamily="2" charset="-122"/>
                  </a:rPr>
                  <a:t>2</a:t>
                </a:r>
                <a:endParaRPr lang="en-US" altLang="zh-CN" sz="2400" b="1">
                  <a:solidFill>
                    <a:srgbClr val="000000"/>
                  </a:solidFill>
                  <a:latin typeface="Corbel" panose="020b0503020204020204" pitchFamily="34" charset="0"/>
                  <a:ea typeface="宋体" panose="02010600030101010101" pitchFamily="2" charset="-122"/>
                </a:endParaRPr>
              </a:p>
            </p:txBody>
          </p:sp>
        </p:grpSp>
        <p:grpSp>
          <p:nvGrpSpPr>
            <p:cNvPr id="10256" name="Group 145"/>
            <p:cNvGrpSpPr/>
            <p:nvPr/>
          </p:nvGrpSpPr>
          <p:grpSpPr>
            <a:xfrm>
              <a:off x="0" y="0"/>
              <a:ext cx="3341" cy="350"/>
              <a:chExt cx="3341" cy="350"/>
            </a:xfrm>
          </p:grpSpPr>
          <p:sp>
            <p:nvSpPr>
              <p:cNvPr id="10257" name="Line 146"/>
              <p:cNvSpPr/>
              <p:nvPr/>
            </p:nvSpPr>
            <p:spPr>
              <a:xfrm>
                <a:off x="317" y="336"/>
                <a:ext cx="3024" cy="1"/>
              </a:xfrm>
              <a:prstGeom prst="line">
                <a:avLst/>
              </a:prstGeom>
              <a:ln w="25400" cap="flat" cmpd="sng">
                <a:solidFill>
                  <a:schemeClr val="tx1"/>
                </a:solidFill>
                <a:prstDash val="sysDot"/>
                <a:round/>
                <a:headEnd type="none" w="med" len="med"/>
                <a:tailEnd type="oval" w="med" len="med"/>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10258" name="Text Box 147"/>
              <p:cNvSpPr txBox="1"/>
              <p:nvPr/>
            </p:nvSpPr>
            <p:spPr>
              <a:xfrm>
                <a:off x="461" y="0"/>
                <a:ext cx="2736" cy="321"/>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0" hangingPunct="0"/>
                <a:r>
                  <a:rPr lang="zh-CN" altLang="en-US" sz="3200" b="1">
                    <a:latin typeface="仿宋_GB2312" pitchFamily="49" charset="-122"/>
                    <a:ea typeface="仿宋_GB2312" pitchFamily="49" charset="-122"/>
                  </a:rPr>
                  <a:t>背 景 与 政 策</a:t>
                </a:r>
                <a:endParaRPr lang="zh-CN" altLang="en-US" sz="3200" b="1">
                  <a:latin typeface="仿宋_GB2312" pitchFamily="49" charset="-122"/>
                  <a:ea typeface="仿宋_GB2312" pitchFamily="49" charset="-122"/>
                </a:endParaRPr>
              </a:p>
            </p:txBody>
          </p:sp>
          <p:grpSp>
            <p:nvGrpSpPr>
              <p:cNvPr id="10259" name="Group 148"/>
              <p:cNvGrpSpPr/>
              <p:nvPr/>
            </p:nvGrpSpPr>
            <p:grpSpPr>
              <a:xfrm>
                <a:off x="0" y="52"/>
                <a:ext cx="339" cy="298"/>
                <a:chExt cx="339" cy="298"/>
              </a:xfrm>
            </p:grpSpPr>
            <p:grpSp>
              <p:nvGrpSpPr>
                <p:cNvPr id="10260" name="Group 149"/>
                <p:cNvGrpSpPr/>
                <p:nvPr/>
              </p:nvGrpSpPr>
              <p:grpSpPr>
                <a:xfrm>
                  <a:off x="0" y="0"/>
                  <a:ext cx="339" cy="298"/>
                  <a:chExt cx="339" cy="298"/>
                </a:xfrm>
              </p:grpSpPr>
              <p:sp>
                <p:nvSpPr>
                  <p:cNvPr id="10261" name="Text Box 150"/>
                  <p:cNvSpPr txBox="1"/>
                  <p:nvPr/>
                </p:nvSpPr>
                <p:spPr>
                  <a:xfrm>
                    <a:off x="65" y="8"/>
                    <a:ext cx="211" cy="253"/>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0" hangingPunct="0"/>
                    <a:r>
                      <a:rPr lang="en-US" altLang="zh-CN" sz="2400" b="1">
                        <a:solidFill>
                          <a:srgbClr val="000000"/>
                        </a:solidFill>
                        <a:latin typeface="Corbel" panose="020b0503020204020204" pitchFamily="34" charset="0"/>
                        <a:ea typeface="宋体" panose="02010600030101010101" pitchFamily="2" charset="-122"/>
                      </a:rPr>
                      <a:t>3</a:t>
                    </a:r>
                    <a:endParaRPr lang="en-US" altLang="zh-CN" sz="2400" b="1">
                      <a:solidFill>
                        <a:srgbClr val="000000"/>
                      </a:solidFill>
                      <a:latin typeface="Corbel" panose="020b0503020204020204" pitchFamily="34" charset="0"/>
                      <a:ea typeface="宋体" panose="02010600030101010101" pitchFamily="2" charset="-122"/>
                    </a:endParaRPr>
                  </a:p>
                </p:txBody>
              </p:sp>
              <p:sp>
                <p:nvSpPr>
                  <p:cNvPr id="10262" name="Oval 151"/>
                  <p:cNvSpPr/>
                  <p:nvPr/>
                </p:nvSpPr>
                <p:spPr>
                  <a:xfrm>
                    <a:off x="14" y="20"/>
                    <a:ext cx="117" cy="267"/>
                  </a:xfrm>
                  <a:prstGeom prst="ellipse">
                    <a:avLst/>
                  </a:prstGeom>
                  <a:gradFill rotWithShape="1">
                    <a:gsLst>
                      <a:gs pos="0">
                        <a:schemeClr val="hlink"/>
                      </a:gs>
                      <a:gs pos="100000">
                        <a:srgbClr val="000076"/>
                      </a:gs>
                    </a:gsLst>
                    <a:lin ang="5400000" scaled="1"/>
                  </a:grad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10263" name="Oval 152"/>
                  <p:cNvSpPr/>
                  <p:nvPr/>
                </p:nvSpPr>
                <p:spPr>
                  <a:xfrm>
                    <a:off x="14" y="20"/>
                    <a:ext cx="117" cy="267"/>
                  </a:xfrm>
                  <a:prstGeom prst="ellipse">
                    <a:avLst/>
                  </a:prstGeom>
                  <a:gradFill rotWithShape="1">
                    <a:gsLst>
                      <a:gs pos="0">
                        <a:schemeClr val="hlink">
                          <a:alpha val="31999"/>
                        </a:schemeClr>
                      </a:gs>
                      <a:gs pos="100000">
                        <a:srgbClr val="000000">
                          <a:alpha val="89999"/>
                        </a:srgbClr>
                      </a:gs>
                    </a:gsLst>
                    <a:lin ang="18900000" scaled="1"/>
                  </a:grad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10264" name="Oval 153"/>
                  <p:cNvSpPr/>
                  <p:nvPr/>
                </p:nvSpPr>
                <p:spPr>
                  <a:xfrm>
                    <a:off x="0" y="0"/>
                    <a:ext cx="333" cy="266"/>
                  </a:xfrm>
                  <a:prstGeom prst="ellipse">
                    <a:avLst/>
                  </a:prstGeom>
                  <a:gradFill rotWithShape="1">
                    <a:gsLst>
                      <a:gs pos="0">
                        <a:schemeClr val="hlink"/>
                      </a:gs>
                      <a:gs pos="50000">
                        <a:srgbClr val="00008A"/>
                      </a:gs>
                      <a:gs pos="100000">
                        <a:schemeClr val="hlink"/>
                      </a:gs>
                    </a:gsLst>
                    <a:lin ang="2700000" scaled="1"/>
                  </a:grad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10265" name="Oval 154"/>
                  <p:cNvSpPr/>
                  <p:nvPr/>
                </p:nvSpPr>
                <p:spPr>
                  <a:xfrm>
                    <a:off x="5" y="18"/>
                    <a:ext cx="334" cy="266"/>
                  </a:xfrm>
                  <a:prstGeom prst="ellipse">
                    <a:avLst/>
                  </a:prstGeom>
                  <a:gradFill rotWithShape="1">
                    <a:gsLst>
                      <a:gs pos="0">
                        <a:srgbClr val="0000A2"/>
                      </a:gs>
                      <a:gs pos="100000">
                        <a:schemeClr val="hlink">
                          <a:alpha val="0"/>
                        </a:schemeClr>
                      </a:gs>
                    </a:gsLst>
                    <a:lin ang="18900000" scaled="1"/>
                  </a:grad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10266" name="Oval 155"/>
                  <p:cNvSpPr/>
                  <p:nvPr/>
                </p:nvSpPr>
                <p:spPr>
                  <a:xfrm>
                    <a:off x="17" y="13"/>
                    <a:ext cx="300" cy="267"/>
                  </a:xfrm>
                  <a:prstGeom prst="ellipse">
                    <a:avLst/>
                  </a:prstGeom>
                  <a:solidFill>
                    <a:srgbClr val="333333"/>
                  </a:solid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10267" name="Oval 156"/>
                  <p:cNvSpPr/>
                  <p:nvPr/>
                </p:nvSpPr>
                <p:spPr>
                  <a:xfrm>
                    <a:off x="29" y="7"/>
                    <a:ext cx="291" cy="291"/>
                  </a:xfrm>
                  <a:prstGeom prst="ellipse">
                    <a:avLst/>
                  </a:prstGeom>
                  <a:gradFill rotWithShape="1">
                    <a:gsLst>
                      <a:gs pos="0">
                        <a:srgbClr val="595959"/>
                      </a:gs>
                      <a:gs pos="100000">
                        <a:srgbClr val="C0C0C0"/>
                      </a:gs>
                    </a:gsLst>
                    <a:lin ang="5400000" scaled="1"/>
                  </a:gradFill>
                  <a:ln w="9525">
                    <a:noFill/>
                  </a:ln>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10268" name="Oval 157"/>
                  <p:cNvSpPr/>
                  <p:nvPr/>
                </p:nvSpPr>
                <p:spPr>
                  <a:xfrm>
                    <a:off x="33" y="9"/>
                    <a:ext cx="283" cy="283"/>
                  </a:xfrm>
                  <a:prstGeom prst="ellipse">
                    <a:avLst/>
                  </a:prstGeom>
                  <a:gradFill rotWithShape="1">
                    <a:gsLst>
                      <a:gs pos="0">
                        <a:srgbClr val="C0C0C0">
                          <a:alpha val="0"/>
                        </a:srgbClr>
                      </a:gs>
                      <a:gs pos="100000">
                        <a:srgbClr val="E9E9E9"/>
                      </a:gs>
                    </a:gsLst>
                    <a:lin ang="5400000" scaled="1"/>
                  </a:gradFill>
                  <a:ln w="9525">
                    <a:noFill/>
                  </a:ln>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10269" name="Oval 158"/>
                  <p:cNvSpPr/>
                  <p:nvPr/>
                </p:nvSpPr>
                <p:spPr>
                  <a:xfrm>
                    <a:off x="36" y="11"/>
                    <a:ext cx="270" cy="265"/>
                  </a:xfrm>
                  <a:prstGeom prst="ellipse">
                    <a:avLst/>
                  </a:prstGeom>
                  <a:gradFill rotWithShape="1">
                    <a:gsLst>
                      <a:gs pos="0">
                        <a:srgbClr val="989898"/>
                      </a:gs>
                      <a:gs pos="100000">
                        <a:srgbClr val="C0C0C0">
                          <a:alpha val="48000"/>
                        </a:srgbClr>
                      </a:gs>
                    </a:gsLst>
                    <a:lin ang="5400000" scaled="1"/>
                  </a:gradFill>
                  <a:ln w="9525">
                    <a:noFill/>
                  </a:ln>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10270" name="Oval 159"/>
                  <p:cNvSpPr/>
                  <p:nvPr/>
                </p:nvSpPr>
                <p:spPr>
                  <a:xfrm>
                    <a:off x="51" y="19"/>
                    <a:ext cx="240" cy="215"/>
                  </a:xfrm>
                  <a:prstGeom prst="ellipse">
                    <a:avLst/>
                  </a:prstGeom>
                  <a:gradFill rotWithShape="1">
                    <a:gsLst>
                      <a:gs pos="0">
                        <a:srgbClr val="FFFFFF"/>
                      </a:gs>
                      <a:gs pos="100000">
                        <a:srgbClr val="C0C0C0">
                          <a:alpha val="37999"/>
                        </a:srgbClr>
                      </a:gs>
                    </a:gsLst>
                    <a:lin ang="5400000" scaled="1"/>
                  </a:gradFill>
                  <a:ln w="9525">
                    <a:noFill/>
                  </a:ln>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grpSp>
            <p:sp>
              <p:nvSpPr>
                <p:cNvPr id="10271" name="Text Box 160"/>
                <p:cNvSpPr txBox="1"/>
                <p:nvPr/>
              </p:nvSpPr>
              <p:spPr>
                <a:xfrm>
                  <a:off x="64" y="8"/>
                  <a:ext cx="212" cy="253"/>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0" hangingPunct="0"/>
                  <a:r>
                    <a:rPr lang="en-US" altLang="zh-CN" sz="2400" b="1">
                      <a:solidFill>
                        <a:srgbClr val="000000"/>
                      </a:solidFill>
                      <a:latin typeface="Corbel" panose="020b0503020204020204" pitchFamily="34" charset="0"/>
                      <a:ea typeface="宋体" panose="02010600030101010101" pitchFamily="2" charset="-122"/>
                    </a:rPr>
                    <a:t>1</a:t>
                  </a:r>
                  <a:endParaRPr lang="en-US" altLang="zh-CN" sz="2400" b="1">
                    <a:solidFill>
                      <a:srgbClr val="000000"/>
                    </a:solidFill>
                    <a:latin typeface="Corbel" panose="020b0503020204020204" pitchFamily="34" charset="0"/>
                    <a:ea typeface="宋体" panose="02010600030101010101" pitchFamily="2" charset="-122"/>
                  </a:endParaRPr>
                </a:p>
              </p:txBody>
            </p:sp>
          </p:grpSp>
        </p:grpSp>
        <p:grpSp>
          <p:nvGrpSpPr>
            <p:cNvPr id="10272" name="Group 161"/>
            <p:cNvGrpSpPr/>
            <p:nvPr/>
          </p:nvGrpSpPr>
          <p:grpSpPr>
            <a:xfrm>
              <a:off x="0" y="1510"/>
              <a:ext cx="3341" cy="355"/>
              <a:chExt cx="3341" cy="355"/>
            </a:xfrm>
          </p:grpSpPr>
          <p:sp>
            <p:nvSpPr>
              <p:cNvPr id="10273" name="Line 162"/>
              <p:cNvSpPr/>
              <p:nvPr/>
            </p:nvSpPr>
            <p:spPr>
              <a:xfrm>
                <a:off x="317" y="336"/>
                <a:ext cx="3024" cy="1"/>
              </a:xfrm>
              <a:prstGeom prst="line">
                <a:avLst/>
              </a:prstGeom>
              <a:ln w="25400" cap="flat" cmpd="sng">
                <a:solidFill>
                  <a:schemeClr val="tx1"/>
                </a:solidFill>
                <a:prstDash val="sysDot"/>
                <a:round/>
                <a:headEnd type="none" w="med" len="med"/>
                <a:tailEnd type="oval" w="med" len="med"/>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10274" name="Text Box 163"/>
              <p:cNvSpPr txBox="1"/>
              <p:nvPr/>
            </p:nvSpPr>
            <p:spPr>
              <a:xfrm>
                <a:off x="461" y="0"/>
                <a:ext cx="2736" cy="355"/>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0" hangingPunct="0"/>
                <a:r>
                  <a:rPr lang="zh-CN" altLang="en-US" sz="3600" b="1">
                    <a:latin typeface="Corbel" panose="020b0503020204020204" pitchFamily="34" charset="0"/>
                    <a:ea typeface="华文楷体" pitchFamily="2" charset="-122"/>
                  </a:rPr>
                  <a:t> </a:t>
                </a:r>
                <a:r>
                  <a:rPr lang="zh-CN" altLang="en-US" sz="3200" b="1">
                    <a:latin typeface="Corbel" panose="020b0503020204020204" pitchFamily="34" charset="0"/>
                    <a:ea typeface="仿宋_GB2312" pitchFamily="49" charset="-122"/>
                  </a:rPr>
                  <a:t>合理用药监测指标</a:t>
                </a:r>
                <a:endParaRPr lang="zh-CN" altLang="en-US" sz="3200" b="1">
                  <a:latin typeface="Corbel" panose="020b0503020204020204" pitchFamily="34" charset="0"/>
                  <a:ea typeface="仿宋_GB2312" pitchFamily="49" charset="-122"/>
                </a:endParaRPr>
              </a:p>
            </p:txBody>
          </p:sp>
          <p:grpSp>
            <p:nvGrpSpPr>
              <p:cNvPr id="10275" name="Group 164"/>
              <p:cNvGrpSpPr/>
              <p:nvPr/>
            </p:nvGrpSpPr>
            <p:grpSpPr>
              <a:xfrm>
                <a:off x="0" y="55"/>
                <a:ext cx="339" cy="297"/>
                <a:chExt cx="339" cy="297"/>
              </a:xfrm>
            </p:grpSpPr>
            <p:grpSp>
              <p:nvGrpSpPr>
                <p:cNvPr id="10276" name="Group 165"/>
                <p:cNvGrpSpPr/>
                <p:nvPr/>
              </p:nvGrpSpPr>
              <p:grpSpPr>
                <a:xfrm>
                  <a:off x="0" y="0"/>
                  <a:ext cx="339" cy="297"/>
                  <a:chExt cx="339" cy="297"/>
                </a:xfrm>
              </p:grpSpPr>
              <p:sp>
                <p:nvSpPr>
                  <p:cNvPr id="10277" name="Text Box 166"/>
                  <p:cNvSpPr txBox="1"/>
                  <p:nvPr/>
                </p:nvSpPr>
                <p:spPr>
                  <a:xfrm>
                    <a:off x="65" y="7"/>
                    <a:ext cx="211" cy="253"/>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0" hangingPunct="0"/>
                    <a:r>
                      <a:rPr lang="en-US" altLang="zh-CN" sz="2400" b="1">
                        <a:solidFill>
                          <a:srgbClr val="000000"/>
                        </a:solidFill>
                        <a:latin typeface="Corbel" panose="020b0503020204020204" pitchFamily="34" charset="0"/>
                        <a:ea typeface="宋体" panose="02010600030101010101" pitchFamily="2" charset="-122"/>
                      </a:rPr>
                      <a:t>3</a:t>
                    </a:r>
                    <a:endParaRPr lang="en-US" altLang="zh-CN" sz="2400" b="1">
                      <a:solidFill>
                        <a:srgbClr val="000000"/>
                      </a:solidFill>
                      <a:latin typeface="Corbel" panose="020b0503020204020204" pitchFamily="34" charset="0"/>
                      <a:ea typeface="宋体" panose="02010600030101010101" pitchFamily="2" charset="-122"/>
                    </a:endParaRPr>
                  </a:p>
                </p:txBody>
              </p:sp>
              <p:sp>
                <p:nvSpPr>
                  <p:cNvPr id="10278" name="Oval 167"/>
                  <p:cNvSpPr/>
                  <p:nvPr/>
                </p:nvSpPr>
                <p:spPr>
                  <a:xfrm>
                    <a:off x="14" y="19"/>
                    <a:ext cx="117" cy="267"/>
                  </a:xfrm>
                  <a:prstGeom prst="ellipse">
                    <a:avLst/>
                  </a:prstGeom>
                  <a:gradFill rotWithShape="1">
                    <a:gsLst>
                      <a:gs pos="0">
                        <a:schemeClr val="hlink"/>
                      </a:gs>
                      <a:gs pos="100000">
                        <a:srgbClr val="000076"/>
                      </a:gs>
                    </a:gsLst>
                    <a:lin ang="5400000" scaled="1"/>
                  </a:grad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10279" name="Oval 168"/>
                  <p:cNvSpPr/>
                  <p:nvPr/>
                </p:nvSpPr>
                <p:spPr>
                  <a:xfrm>
                    <a:off x="14" y="19"/>
                    <a:ext cx="117" cy="267"/>
                  </a:xfrm>
                  <a:prstGeom prst="ellipse">
                    <a:avLst/>
                  </a:prstGeom>
                  <a:gradFill rotWithShape="1">
                    <a:gsLst>
                      <a:gs pos="0">
                        <a:schemeClr val="hlink">
                          <a:alpha val="31999"/>
                        </a:schemeClr>
                      </a:gs>
                      <a:gs pos="100000">
                        <a:srgbClr val="000000">
                          <a:alpha val="89999"/>
                        </a:srgbClr>
                      </a:gs>
                    </a:gsLst>
                    <a:lin ang="18900000" scaled="1"/>
                  </a:grad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10280" name="Oval 169"/>
                  <p:cNvSpPr/>
                  <p:nvPr/>
                </p:nvSpPr>
                <p:spPr>
                  <a:xfrm>
                    <a:off x="0" y="0"/>
                    <a:ext cx="333" cy="265"/>
                  </a:xfrm>
                  <a:prstGeom prst="ellipse">
                    <a:avLst/>
                  </a:prstGeom>
                  <a:gradFill rotWithShape="1">
                    <a:gsLst>
                      <a:gs pos="0">
                        <a:schemeClr val="hlink"/>
                      </a:gs>
                      <a:gs pos="50000">
                        <a:srgbClr val="00008A"/>
                      </a:gs>
                      <a:gs pos="100000">
                        <a:schemeClr val="hlink"/>
                      </a:gs>
                    </a:gsLst>
                    <a:lin ang="2700000" scaled="1"/>
                  </a:grad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10281" name="Oval 170"/>
                  <p:cNvSpPr/>
                  <p:nvPr/>
                </p:nvSpPr>
                <p:spPr>
                  <a:xfrm>
                    <a:off x="5" y="18"/>
                    <a:ext cx="334" cy="266"/>
                  </a:xfrm>
                  <a:prstGeom prst="ellipse">
                    <a:avLst/>
                  </a:prstGeom>
                  <a:gradFill rotWithShape="1">
                    <a:gsLst>
                      <a:gs pos="0">
                        <a:srgbClr val="0000A2"/>
                      </a:gs>
                      <a:gs pos="100000">
                        <a:schemeClr val="hlink">
                          <a:alpha val="0"/>
                        </a:schemeClr>
                      </a:gs>
                    </a:gsLst>
                    <a:lin ang="18900000" scaled="1"/>
                  </a:grad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10282" name="Oval 171"/>
                  <p:cNvSpPr/>
                  <p:nvPr/>
                </p:nvSpPr>
                <p:spPr>
                  <a:xfrm>
                    <a:off x="17" y="12"/>
                    <a:ext cx="300" cy="266"/>
                  </a:xfrm>
                  <a:prstGeom prst="ellipse">
                    <a:avLst/>
                  </a:prstGeom>
                  <a:solidFill>
                    <a:srgbClr val="333333"/>
                  </a:solid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10283" name="Oval 172"/>
                  <p:cNvSpPr/>
                  <p:nvPr/>
                </p:nvSpPr>
                <p:spPr>
                  <a:xfrm>
                    <a:off x="29" y="6"/>
                    <a:ext cx="291" cy="291"/>
                  </a:xfrm>
                  <a:prstGeom prst="ellipse">
                    <a:avLst/>
                  </a:prstGeom>
                  <a:gradFill rotWithShape="1">
                    <a:gsLst>
                      <a:gs pos="0">
                        <a:srgbClr val="595959"/>
                      </a:gs>
                      <a:gs pos="100000">
                        <a:srgbClr val="C0C0C0"/>
                      </a:gs>
                    </a:gsLst>
                    <a:lin ang="5400000" scaled="1"/>
                  </a:gradFill>
                  <a:ln w="9525">
                    <a:noFill/>
                  </a:ln>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10284" name="Oval 173"/>
                  <p:cNvSpPr/>
                  <p:nvPr/>
                </p:nvSpPr>
                <p:spPr>
                  <a:xfrm>
                    <a:off x="33" y="8"/>
                    <a:ext cx="283" cy="283"/>
                  </a:xfrm>
                  <a:prstGeom prst="ellipse">
                    <a:avLst/>
                  </a:prstGeom>
                  <a:gradFill rotWithShape="1">
                    <a:gsLst>
                      <a:gs pos="0">
                        <a:srgbClr val="C0C0C0">
                          <a:alpha val="0"/>
                        </a:srgbClr>
                      </a:gs>
                      <a:gs pos="100000">
                        <a:srgbClr val="E9E9E9"/>
                      </a:gs>
                    </a:gsLst>
                    <a:lin ang="5400000" scaled="1"/>
                  </a:gradFill>
                  <a:ln w="9525">
                    <a:noFill/>
                  </a:ln>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10285" name="Oval 174"/>
                  <p:cNvSpPr/>
                  <p:nvPr/>
                </p:nvSpPr>
                <p:spPr>
                  <a:xfrm>
                    <a:off x="36" y="10"/>
                    <a:ext cx="270" cy="265"/>
                  </a:xfrm>
                  <a:prstGeom prst="ellipse">
                    <a:avLst/>
                  </a:prstGeom>
                  <a:gradFill rotWithShape="1">
                    <a:gsLst>
                      <a:gs pos="0">
                        <a:srgbClr val="989898"/>
                      </a:gs>
                      <a:gs pos="100000">
                        <a:srgbClr val="C0C0C0">
                          <a:alpha val="48000"/>
                        </a:srgbClr>
                      </a:gs>
                    </a:gsLst>
                    <a:lin ang="5400000" scaled="1"/>
                  </a:gradFill>
                  <a:ln w="9525">
                    <a:noFill/>
                  </a:ln>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10286" name="Oval 175"/>
                  <p:cNvSpPr/>
                  <p:nvPr/>
                </p:nvSpPr>
                <p:spPr>
                  <a:xfrm>
                    <a:off x="51" y="18"/>
                    <a:ext cx="240" cy="215"/>
                  </a:xfrm>
                  <a:prstGeom prst="ellipse">
                    <a:avLst/>
                  </a:prstGeom>
                  <a:gradFill rotWithShape="1">
                    <a:gsLst>
                      <a:gs pos="0">
                        <a:srgbClr val="FFFFFF"/>
                      </a:gs>
                      <a:gs pos="100000">
                        <a:srgbClr val="C0C0C0">
                          <a:alpha val="37999"/>
                        </a:srgbClr>
                      </a:gs>
                    </a:gsLst>
                    <a:lin ang="5400000" scaled="1"/>
                  </a:gradFill>
                  <a:ln w="9525">
                    <a:noFill/>
                  </a:ln>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grpSp>
            <p:sp>
              <p:nvSpPr>
                <p:cNvPr id="10287" name="Text Box 176"/>
                <p:cNvSpPr txBox="1"/>
                <p:nvPr/>
              </p:nvSpPr>
              <p:spPr>
                <a:xfrm>
                  <a:off x="65" y="7"/>
                  <a:ext cx="211" cy="252"/>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0" hangingPunct="0"/>
                  <a:r>
                    <a:rPr lang="en-US" altLang="zh-CN" sz="2400" b="1">
                      <a:solidFill>
                        <a:srgbClr val="000000"/>
                      </a:solidFill>
                      <a:latin typeface="Corbel" panose="020b0503020204020204" pitchFamily="34" charset="0"/>
                      <a:ea typeface="宋体" panose="02010600030101010101" pitchFamily="2" charset="-122"/>
                    </a:rPr>
                    <a:t>3</a:t>
                  </a:r>
                  <a:endParaRPr lang="en-US" altLang="zh-CN" sz="2400" b="1">
                    <a:solidFill>
                      <a:srgbClr val="000000"/>
                    </a:solidFill>
                    <a:latin typeface="Corbel" panose="020b0503020204020204" pitchFamily="34" charset="0"/>
                    <a:ea typeface="宋体" panose="02010600030101010101" pitchFamily="2" charset="-122"/>
                  </a:endParaRPr>
                </a:p>
              </p:txBody>
            </p:sp>
          </p:grpSp>
        </p:grpSp>
      </p:grpSp>
    </p:spTree>
  </p:cSld>
  <p:clrMapOvr>
    <a:masterClrMapping/>
  </p:clrMapOvr>
  <p:transition>
    <p:fade/>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11265" name="标题 12289"/>
          <p:cNvSpPr>
            <a:spLocks noGrp="1" noRot="1"/>
          </p:cNvSpPr>
          <p:nvPr>
            <p:ph type="title"/>
          </p:nvPr>
        </p:nvSpPr>
        <p:spPr/>
        <p:txBody>
          <a:bodyPr anchor="ctr" anchorCtr="0"/>
          <a:lstStyle/>
          <a:p>
            <a:r>
              <a:rPr lang="zh-CN" altLang="en-US" sz="2800"/>
              <a:t>一、分级原则</a:t>
            </a:r>
            <a:endParaRPr lang="zh-CN" altLang="en-US" sz="2800"/>
          </a:p>
        </p:txBody>
      </p:sp>
      <p:grpSp>
        <p:nvGrpSpPr>
          <p:cNvPr id="12291" name="组合 12290"/>
          <p:cNvGrpSpPr/>
          <p:nvPr/>
        </p:nvGrpSpPr>
        <p:grpSpPr>
          <a:xfrm>
            <a:off x="304800" y="1143000"/>
            <a:ext cx="8458200" cy="5133975"/>
            <a:chExt cx="5297" cy="3085"/>
          </a:xfrm>
        </p:grpSpPr>
        <p:sp>
          <p:nvSpPr>
            <p:cNvPr id="11267" name="文本框 12291"/>
            <p:cNvSpPr txBox="1"/>
            <p:nvPr/>
          </p:nvSpPr>
          <p:spPr>
            <a:xfrm>
              <a:off x="1811" y="82"/>
              <a:ext cx="1623" cy="280"/>
            </a:xfrm>
            <a:prstGeom prst="rect">
              <a:avLst/>
            </a:prstGeom>
            <a:solidFill>
              <a:srgbClr val="00FFFF"/>
            </a:solidFill>
            <a:ln w="9525"/>
            <a:scene3d>
              <a:camera prst="legacyObliqueTopRight">
                <a:rot lat="0" lon="0" rev="0"/>
              </a:camera>
              <a:lightRig rig="legacyFlat3" dir="b"/>
            </a:scene3d>
            <a:sp3d extrusionH="430200" prstMaterial="legacyMatte">
              <a:bevelT w="13500" h="13500" prst="angle"/>
              <a:bevelB w="13500" h="13500" prst="angle"/>
              <a:extrusionClr>
                <a:srgbClr val="00FFFF"/>
              </a:extrusionClr>
            </a:sp3d>
          </p:spPr>
          <p:txBody>
            <a:bodyPr anchor="t" anchorCtr="0">
              <a:spAutoFit/>
              <a:flatTx/>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spcBef>
                  <a:spcPct val="50000"/>
                </a:spcBef>
              </a:pPr>
              <a:r>
                <a:rPr lang="zh-CN" altLang="en-US" sz="2400" b="1">
                  <a:solidFill>
                    <a:srgbClr val="000000"/>
                  </a:solidFill>
                  <a:latin typeface="Arial" pitchFamily="34" charset="0"/>
                  <a:ea typeface="楷体_GB2312" pitchFamily="49" charset="-122"/>
                </a:rPr>
                <a:t>抗菌</a:t>
              </a:r>
              <a:r>
                <a:rPr lang="zh-CN" altLang="en-US" sz="2400" b="1">
                  <a:solidFill>
                    <a:srgbClr val="000000"/>
                  </a:solidFill>
                  <a:latin typeface="Arial" pitchFamily="34" charset="0"/>
                  <a:ea typeface="仿宋_GB2312" pitchFamily="49" charset="-122"/>
                </a:rPr>
                <a:t>药物</a:t>
              </a:r>
              <a:endParaRPr lang="zh-CN" altLang="en-US" sz="2400" b="1">
                <a:solidFill>
                  <a:srgbClr val="000000"/>
                </a:solidFill>
                <a:latin typeface="Arial" pitchFamily="34" charset="0"/>
                <a:ea typeface="仿宋_GB2312" pitchFamily="49" charset="-122"/>
              </a:endParaRPr>
            </a:p>
          </p:txBody>
        </p:sp>
        <p:sp>
          <p:nvSpPr>
            <p:cNvPr id="11268" name="文本框 12292"/>
            <p:cNvSpPr txBox="1"/>
            <p:nvPr/>
          </p:nvSpPr>
          <p:spPr>
            <a:xfrm>
              <a:off x="0" y="2726"/>
              <a:ext cx="1717" cy="177"/>
            </a:xfrm>
            <a:prstGeom prst="rect">
              <a:avLst/>
            </a:prstGeom>
            <a:solidFill>
              <a:srgbClr val="00FFFF"/>
            </a:solidFill>
            <a:ln w="9525"/>
            <a:scene3d>
              <a:camera prst="legacyObliqueTopRight">
                <a:rot lat="0" lon="0" rev="0"/>
              </a:camera>
              <a:lightRig rig="legacyFlat3" dir="b"/>
            </a:scene3d>
            <a:sp3d extrusionH="430200" prstMaterial="legacyMatte">
              <a:bevelT w="13500" h="13500" prst="angle"/>
              <a:bevelB w="13500" h="13500" prst="angle"/>
              <a:extrusionClr>
                <a:srgbClr val="00FFFF"/>
              </a:extrusionClr>
            </a:sp3d>
          </p:spPr>
          <p:txBody>
            <a:bodyPr anchor="ctr" anchorCtr="0">
              <a:spAutoFit/>
              <a:flatTx/>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70000"/>
                </a:lnSpc>
                <a:spcBef>
                  <a:spcPct val="50000"/>
                </a:spcBef>
              </a:pPr>
              <a:r>
                <a:rPr lang="zh-CN" altLang="en-US" b="1">
                  <a:solidFill>
                    <a:srgbClr val="000000"/>
                  </a:solidFill>
                  <a:latin typeface="楷体_GB2312" pitchFamily="49" charset="-122"/>
                  <a:ea typeface="楷体_GB2312" pitchFamily="49" charset="-122"/>
                </a:rPr>
                <a:t>轻度与局部感染病人首选 </a:t>
              </a:r>
              <a:endParaRPr lang="zh-CN" altLang="en-US" b="1">
                <a:solidFill>
                  <a:srgbClr val="000000"/>
                </a:solidFill>
                <a:latin typeface="楷体_GB2312" pitchFamily="49" charset="-122"/>
                <a:ea typeface="楷体_GB2312" pitchFamily="49" charset="-122"/>
              </a:endParaRPr>
            </a:p>
          </p:txBody>
        </p:sp>
        <p:grpSp>
          <p:nvGrpSpPr>
            <p:cNvPr id="11269" name="组合 12293"/>
            <p:cNvGrpSpPr/>
            <p:nvPr/>
          </p:nvGrpSpPr>
          <p:grpSpPr>
            <a:xfrm>
              <a:off x="56" y="408"/>
              <a:ext cx="5241" cy="2677"/>
              <a:chExt cx="5241" cy="2677"/>
            </a:xfrm>
          </p:grpSpPr>
          <p:sp>
            <p:nvSpPr>
              <p:cNvPr id="11270" name="文本框 12294"/>
              <p:cNvSpPr txBox="1"/>
              <p:nvPr/>
            </p:nvSpPr>
            <p:spPr>
              <a:xfrm>
                <a:off x="3641" y="2119"/>
                <a:ext cx="1579" cy="556"/>
              </a:xfrm>
              <a:prstGeom prst="rect">
                <a:avLst/>
              </a:prstGeom>
              <a:solidFill>
                <a:srgbClr val="66FFFF"/>
              </a:solidFill>
              <a:ln w="9525"/>
              <a:scene3d>
                <a:camera prst="legacyObliqueTopRight">
                  <a:rot lat="0" lon="0" rev="0"/>
                </a:camera>
                <a:lightRig rig="legacyFlat3" dir="b"/>
              </a:scene3d>
              <a:sp3d extrusionH="430200" prstMaterial="legacyMatte">
                <a:bevelT w="13500" h="13500" prst="angle"/>
                <a:bevelB w="13500" h="13500" prst="angle"/>
                <a:extrusionClr>
                  <a:srgbClr val="66FFFF"/>
                </a:extrusionClr>
              </a:sp3d>
            </p:spPr>
            <p:txBody>
              <a:bodyPr anchor="t" anchorCtr="0">
                <a:spAutoFit/>
                <a:flatTx/>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b="1">
                    <a:solidFill>
                      <a:srgbClr val="000000"/>
                    </a:solidFill>
                    <a:latin typeface="Arial" pitchFamily="34" charset="0"/>
                    <a:ea typeface="楷体_GB2312" pitchFamily="49" charset="-122"/>
                  </a:rPr>
                  <a:t>细菌培养及药敏试验证实对其他两级药物效果不佳或耐药</a:t>
                </a:r>
                <a:endParaRPr lang="zh-CN" altLang="en-US" b="1">
                  <a:solidFill>
                    <a:srgbClr val="000000"/>
                  </a:solidFill>
                  <a:latin typeface="Arial" pitchFamily="34" charset="0"/>
                  <a:ea typeface="楷体_GB2312" pitchFamily="49" charset="-122"/>
                </a:endParaRPr>
              </a:p>
            </p:txBody>
          </p:sp>
          <p:sp>
            <p:nvSpPr>
              <p:cNvPr id="12296" name="文本框 12295"/>
              <p:cNvSpPr txBox="1"/>
              <p:nvPr/>
            </p:nvSpPr>
            <p:spPr>
              <a:xfrm>
                <a:off x="45" y="371"/>
                <a:ext cx="1315" cy="226"/>
              </a:xfrm>
              <a:prstGeom prst="rect">
                <a:avLst/>
              </a:prstGeom>
              <a:solidFill>
                <a:srgbClr val="00FFFF"/>
              </a:solidFill>
              <a:ln w="9525" cap="flat" cmpd="sng">
                <a:prstDash val="solid"/>
                <a:miter/>
                <a:headEnd type="none" w="med" len="med"/>
                <a:tailEnd type="none" w="med" len="med"/>
              </a:ln>
              <a:scene3d>
                <a:camera prst="legacyObliqueTopRight">
                  <a:rot lat="0" lon="0" rev="0"/>
                </a:camera>
                <a:lightRig rig="legacyFlat3" dir="b"/>
              </a:scene3d>
              <a:sp3d extrusionH="430200" prstMaterial="legacyMatte">
                <a:bevelT w="13500" h="13500" prst="angle"/>
                <a:bevelB w="13500" h="13500" prst="angle"/>
                <a:extrusionClr>
                  <a:srgbClr val="00FFFF"/>
                </a:extrusionClr>
              </a:sp3d>
            </p:spPr>
            <p:txBody>
              <a:bodyPr anchor="ctr">
                <a:spAutoFit/>
                <a:flatTx/>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b="1" noProof="1">
                    <a:solidFill>
                      <a:srgbClr val="000000"/>
                    </a:solidFill>
                    <a:effectLst>
                      <a:outerShdw blurRad="38100" dist="38100" dir="2700000">
                        <a:srgbClr val="C0C0C0"/>
                      </a:outerShdw>
                    </a:effectLst>
                    <a:latin typeface="黑体" panose="02010609060101010101" pitchFamily="2" charset="-122"/>
                    <a:ea typeface="黑体" panose="02010609060101010101" pitchFamily="2" charset="-122"/>
                    <a:cs typeface="+mn-cs"/>
                  </a:rPr>
                  <a:t>非限制使用级</a:t>
                </a:r>
                <a:r>
                  <a:rPr lang="zh-CN" altLang="en-US" b="1" noProof="1">
                    <a:latin typeface="楷体_GB2312" pitchFamily="49" charset="-122"/>
                    <a:ea typeface="楷体_GB2312" pitchFamily="49" charset="-122"/>
                    <a:cs typeface="+mn-cs"/>
                  </a:rPr>
                  <a:t> </a:t>
                </a:r>
                <a:endParaRPr lang="zh-CN" altLang="en-US" b="1" noProof="1">
                  <a:latin typeface="楷体_GB2312" pitchFamily="49" charset="-122"/>
                  <a:ea typeface="楷体_GB2312" pitchFamily="49" charset="-122"/>
                </a:endParaRPr>
              </a:p>
            </p:txBody>
          </p:sp>
          <p:sp>
            <p:nvSpPr>
              <p:cNvPr id="12297" name="文本框 12296"/>
              <p:cNvSpPr txBox="1"/>
              <p:nvPr/>
            </p:nvSpPr>
            <p:spPr>
              <a:xfrm>
                <a:off x="2018" y="367"/>
                <a:ext cx="1185" cy="226"/>
              </a:xfrm>
              <a:prstGeom prst="rect">
                <a:avLst/>
              </a:prstGeom>
              <a:solidFill>
                <a:srgbClr val="00FFFF"/>
              </a:solidFill>
              <a:ln w="9525" cap="flat" cmpd="sng">
                <a:prstDash val="solid"/>
                <a:miter/>
                <a:headEnd type="none" w="med" len="med"/>
                <a:tailEnd type="none" w="med" len="med"/>
              </a:ln>
              <a:scene3d>
                <a:camera prst="legacyObliqueTopRight">
                  <a:rot lat="0" lon="0" rev="0"/>
                </a:camera>
                <a:lightRig rig="legacyFlat3" dir="b"/>
              </a:scene3d>
              <a:sp3d extrusionH="430200" prstMaterial="legacyMatte">
                <a:bevelT w="13500" h="13500" prst="angle"/>
                <a:bevelB w="13500" h="13500" prst="angle"/>
                <a:extrusionClr>
                  <a:srgbClr val="00FFFF"/>
                </a:extrusionClr>
              </a:sp3d>
            </p:spPr>
            <p:txBody>
              <a:bodyPr>
                <a:spAutoFit/>
                <a:flatTx/>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b="1" noProof="1">
                    <a:solidFill>
                      <a:srgbClr val="000000"/>
                    </a:solidFill>
                    <a:effectLst>
                      <a:outerShdw blurRad="38100" dist="38100" dir="2700000">
                        <a:srgbClr val="C0C0C0"/>
                      </a:outerShdw>
                    </a:effectLst>
                    <a:latin typeface="黑体" panose="02010609060101010101" pitchFamily="2" charset="-122"/>
                    <a:ea typeface="黑体" panose="02010609060101010101" pitchFamily="2" charset="-122"/>
                    <a:cs typeface="+mn-cs"/>
                  </a:rPr>
                  <a:t>限制使用级</a:t>
                </a:r>
                <a:r>
                  <a:rPr lang="zh-CN" altLang="en-US" b="1" noProof="1">
                    <a:solidFill>
                      <a:srgbClr val="000000"/>
                    </a:solidFill>
                    <a:latin typeface="楷体_GB2312" pitchFamily="49" charset="-122"/>
                    <a:ea typeface="楷体_GB2312" pitchFamily="49" charset="-122"/>
                    <a:cs typeface="+mn-cs"/>
                  </a:rPr>
                  <a:t> </a:t>
                </a:r>
                <a:endParaRPr lang="zh-CN" altLang="en-US" b="1" noProof="1">
                  <a:solidFill>
                    <a:srgbClr val="000000"/>
                  </a:solidFill>
                  <a:latin typeface="楷体_GB2312" pitchFamily="49" charset="-122"/>
                  <a:ea typeface="楷体_GB2312" pitchFamily="49" charset="-122"/>
                </a:endParaRPr>
              </a:p>
            </p:txBody>
          </p:sp>
          <p:sp>
            <p:nvSpPr>
              <p:cNvPr id="12298" name="文本框 12297"/>
              <p:cNvSpPr txBox="1"/>
              <p:nvPr/>
            </p:nvSpPr>
            <p:spPr>
              <a:xfrm>
                <a:off x="3817" y="367"/>
                <a:ext cx="1184" cy="226"/>
              </a:xfrm>
              <a:prstGeom prst="rect">
                <a:avLst/>
              </a:prstGeom>
              <a:solidFill>
                <a:srgbClr val="00FFFF"/>
              </a:solidFill>
              <a:ln w="9525" cap="flat" cmpd="sng">
                <a:prstDash val="solid"/>
                <a:miter/>
                <a:headEnd type="none" w="med" len="med"/>
                <a:tailEnd type="none" w="med" len="med"/>
              </a:ln>
              <a:scene3d>
                <a:camera prst="legacyObliqueTopRight">
                  <a:rot lat="0" lon="0" rev="0"/>
                </a:camera>
                <a:lightRig rig="legacyFlat3" dir="b"/>
              </a:scene3d>
              <a:sp3d extrusionH="430200" prstMaterial="legacyMatte">
                <a:bevelT w="13500" h="13500" prst="angle"/>
                <a:bevelB w="13500" h="13500" prst="angle"/>
                <a:extrusionClr>
                  <a:srgbClr val="00FFFF"/>
                </a:extrusionClr>
              </a:sp3d>
            </p:spPr>
            <p:txBody>
              <a:bodyPr>
                <a:spAutoFit/>
                <a:flatTx/>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b="1" noProof="1">
                    <a:solidFill>
                      <a:srgbClr val="000000"/>
                    </a:solidFill>
                    <a:effectLst>
                      <a:outerShdw blurRad="38100" dist="38100" dir="2700000">
                        <a:srgbClr val="C0C0C0"/>
                      </a:outerShdw>
                    </a:effectLst>
                    <a:latin typeface="黑体" panose="02010609060101010101" pitchFamily="2" charset="-122"/>
                    <a:ea typeface="黑体" panose="02010609060101010101" pitchFamily="2" charset="-122"/>
                    <a:cs typeface="+mn-cs"/>
                  </a:rPr>
                  <a:t>特殊使用级</a:t>
                </a:r>
                <a:r>
                  <a:rPr lang="zh-CN" altLang="en-US" b="1" noProof="1">
                    <a:solidFill>
                      <a:srgbClr val="000000"/>
                    </a:solidFill>
                    <a:latin typeface="楷体_GB2312" pitchFamily="49" charset="-122"/>
                    <a:ea typeface="楷体_GB2312" pitchFamily="49" charset="-122"/>
                    <a:cs typeface="+mn-cs"/>
                  </a:rPr>
                  <a:t> </a:t>
                </a:r>
                <a:endParaRPr lang="zh-CN" altLang="en-US" b="1" noProof="1">
                  <a:solidFill>
                    <a:srgbClr val="000000"/>
                  </a:solidFill>
                  <a:latin typeface="楷体_GB2312" pitchFamily="49" charset="-122"/>
                  <a:ea typeface="楷体_GB2312" pitchFamily="49" charset="-122"/>
                </a:endParaRPr>
              </a:p>
            </p:txBody>
          </p:sp>
          <p:sp>
            <p:nvSpPr>
              <p:cNvPr id="11274" name="文本框 12298"/>
              <p:cNvSpPr txBox="1"/>
              <p:nvPr/>
            </p:nvSpPr>
            <p:spPr>
              <a:xfrm>
                <a:off x="0" y="1020"/>
                <a:ext cx="1624" cy="941"/>
              </a:xfrm>
              <a:prstGeom prst="rect">
                <a:avLst/>
              </a:prstGeom>
              <a:solidFill>
                <a:srgbClr val="00FFFF"/>
              </a:solidFill>
              <a:ln w="9525"/>
              <a:scene3d>
                <a:camera prst="legacyObliqueTopRight">
                  <a:rot lat="0" lon="0" rev="0"/>
                </a:camera>
                <a:lightRig rig="legacyFlat3" dir="b"/>
              </a:scene3d>
              <a:sp3d extrusionH="430200" prstMaterial="legacyMatte">
                <a:bevelT w="13500" h="13500" prst="angle"/>
                <a:bevelB w="13500" h="13500" prst="angle"/>
                <a:extrusionClr>
                  <a:srgbClr val="00FFFF"/>
                </a:extrusionClr>
              </a:sp3d>
            </p:spPr>
            <p:txBody>
              <a:bodyPr anchor="t" anchorCtr="0">
                <a:spAutoFit/>
                <a:flatTx/>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80000"/>
                  </a:lnSpc>
                  <a:spcBef>
                    <a:spcPct val="50000"/>
                  </a:spcBef>
                </a:pPr>
                <a:r>
                  <a:rPr lang="en-US" altLang="zh-CN" sz="1600" b="1">
                    <a:solidFill>
                      <a:srgbClr val="000000"/>
                    </a:solidFill>
                    <a:latin typeface="楷体_GB2312" pitchFamily="49" charset="-122"/>
                    <a:ea typeface="楷体_GB2312" pitchFamily="49" charset="-122"/>
                  </a:rPr>
                  <a:t>1.</a:t>
                </a:r>
                <a:r>
                  <a:rPr lang="zh-CN" altLang="en-US" sz="1600" b="1">
                    <a:solidFill>
                      <a:srgbClr val="000000"/>
                    </a:solidFill>
                    <a:latin typeface="楷体_GB2312" pitchFamily="49" charset="-122"/>
                    <a:ea typeface="楷体_GB2312" pitchFamily="49" charset="-122"/>
                  </a:rPr>
                  <a:t>疗效肯定，</a:t>
                </a:r>
                <a:endParaRPr lang="zh-CN" altLang="en-US" sz="1600" b="1">
                  <a:solidFill>
                    <a:srgbClr val="000000"/>
                  </a:solidFill>
                  <a:latin typeface="楷体_GB2312" pitchFamily="49" charset="-122"/>
                  <a:ea typeface="楷体_GB2312" pitchFamily="49" charset="-122"/>
                </a:endParaRPr>
              </a:p>
              <a:p>
                <a:pPr>
                  <a:lnSpc>
                    <a:spcPct val="80000"/>
                  </a:lnSpc>
                  <a:spcBef>
                    <a:spcPct val="50000"/>
                  </a:spcBef>
                </a:pPr>
                <a:r>
                  <a:rPr lang="en-US" altLang="zh-CN" sz="1600" b="1">
                    <a:solidFill>
                      <a:srgbClr val="000000"/>
                    </a:solidFill>
                    <a:latin typeface="楷体_GB2312" pitchFamily="49" charset="-122"/>
                    <a:ea typeface="楷体_GB2312" pitchFamily="49" charset="-122"/>
                  </a:rPr>
                  <a:t>2.</a:t>
                </a:r>
                <a:r>
                  <a:rPr lang="zh-CN" altLang="en-US" sz="1600" b="1">
                    <a:solidFill>
                      <a:srgbClr val="000000"/>
                    </a:solidFill>
                    <a:latin typeface="楷体_GB2312" pitchFamily="49" charset="-122"/>
                    <a:ea typeface="楷体_GB2312" pitchFamily="49" charset="-122"/>
                  </a:rPr>
                  <a:t>不良反应小</a:t>
                </a:r>
                <a:endParaRPr lang="zh-CN" altLang="en-US" sz="1600" b="1">
                  <a:solidFill>
                    <a:srgbClr val="000000"/>
                  </a:solidFill>
                  <a:latin typeface="楷体_GB2312" pitchFamily="49" charset="-122"/>
                  <a:ea typeface="楷体_GB2312" pitchFamily="49" charset="-122"/>
                </a:endParaRPr>
              </a:p>
              <a:p>
                <a:pPr>
                  <a:lnSpc>
                    <a:spcPct val="80000"/>
                  </a:lnSpc>
                  <a:spcBef>
                    <a:spcPct val="50000"/>
                  </a:spcBef>
                </a:pPr>
                <a:r>
                  <a:rPr lang="en-US" altLang="zh-CN" sz="1600" b="1">
                    <a:solidFill>
                      <a:srgbClr val="000000"/>
                    </a:solidFill>
                    <a:latin typeface="楷体_GB2312" pitchFamily="49" charset="-122"/>
                    <a:ea typeface="楷体_GB2312" pitchFamily="49" charset="-122"/>
                  </a:rPr>
                  <a:t>3.</a:t>
                </a:r>
                <a:r>
                  <a:rPr lang="zh-CN" altLang="en-US" sz="1600" b="1">
                    <a:solidFill>
                      <a:srgbClr val="000000"/>
                    </a:solidFill>
                    <a:latin typeface="楷体_GB2312" pitchFamily="49" charset="-122"/>
                    <a:ea typeface="楷体_GB2312" pitchFamily="49" charset="-122"/>
                  </a:rPr>
                  <a:t>对细菌耐药性影响较小</a:t>
                </a:r>
                <a:endParaRPr lang="zh-CN" altLang="en-US" sz="1600" b="1">
                  <a:solidFill>
                    <a:srgbClr val="000000"/>
                  </a:solidFill>
                  <a:latin typeface="楷体_GB2312" pitchFamily="49" charset="-122"/>
                  <a:ea typeface="楷体_GB2312" pitchFamily="49" charset="-122"/>
                </a:endParaRPr>
              </a:p>
              <a:p>
                <a:pPr>
                  <a:lnSpc>
                    <a:spcPct val="80000"/>
                  </a:lnSpc>
                  <a:spcBef>
                    <a:spcPct val="50000"/>
                  </a:spcBef>
                </a:pPr>
                <a:r>
                  <a:rPr lang="en-US" altLang="zh-CN" sz="1600" b="1">
                    <a:solidFill>
                      <a:srgbClr val="000000"/>
                    </a:solidFill>
                    <a:latin typeface="楷体_GB2312" pitchFamily="49" charset="-122"/>
                    <a:ea typeface="楷体_GB2312" pitchFamily="49" charset="-122"/>
                  </a:rPr>
                  <a:t>4.</a:t>
                </a:r>
                <a:r>
                  <a:rPr lang="zh-CN" altLang="en-US" sz="1600" b="1">
                    <a:solidFill>
                      <a:srgbClr val="000000"/>
                    </a:solidFill>
                    <a:latin typeface="楷体_GB2312" pitchFamily="49" charset="-122"/>
                    <a:ea typeface="楷体_GB2312" pitchFamily="49" charset="-122"/>
                  </a:rPr>
                  <a:t>价格相对较低</a:t>
                </a:r>
                <a:endParaRPr lang="zh-CN" altLang="en-US" sz="1600" b="1">
                  <a:solidFill>
                    <a:srgbClr val="000000"/>
                  </a:solidFill>
                  <a:latin typeface="楷体_GB2312" pitchFamily="49" charset="-122"/>
                  <a:ea typeface="楷体_GB2312" pitchFamily="49" charset="-122"/>
                </a:endParaRPr>
              </a:p>
              <a:p>
                <a:pPr>
                  <a:lnSpc>
                    <a:spcPct val="80000"/>
                  </a:lnSpc>
                  <a:spcBef>
                    <a:spcPct val="50000"/>
                  </a:spcBef>
                </a:pPr>
                <a:r>
                  <a:rPr lang="en-US" altLang="zh-CN" sz="1600" b="1">
                    <a:solidFill>
                      <a:srgbClr val="000000"/>
                    </a:solidFill>
                    <a:latin typeface="楷体_GB2312" pitchFamily="49" charset="-122"/>
                    <a:ea typeface="楷体_GB2312" pitchFamily="49" charset="-122"/>
                  </a:rPr>
                  <a:t>5.</a:t>
                </a:r>
                <a:r>
                  <a:rPr lang="zh-CN" altLang="en-US" sz="1600" b="1">
                    <a:solidFill>
                      <a:srgbClr val="000000"/>
                    </a:solidFill>
                    <a:latin typeface="楷体_GB2312" pitchFamily="49" charset="-122"/>
                    <a:ea typeface="楷体_GB2312" pitchFamily="49" charset="-122"/>
                  </a:rPr>
                  <a:t>货源充足</a:t>
                </a:r>
                <a:endParaRPr lang="zh-CN" altLang="en-US" sz="1600" b="1">
                  <a:solidFill>
                    <a:srgbClr val="000000"/>
                  </a:solidFill>
                  <a:latin typeface="楷体_GB2312" pitchFamily="49" charset="-122"/>
                  <a:ea typeface="楷体_GB2312" pitchFamily="49" charset="-122"/>
                </a:endParaRPr>
              </a:p>
            </p:txBody>
          </p:sp>
          <p:sp>
            <p:nvSpPr>
              <p:cNvPr id="11275" name="文本框 12299"/>
              <p:cNvSpPr txBox="1"/>
              <p:nvPr/>
            </p:nvSpPr>
            <p:spPr>
              <a:xfrm>
                <a:off x="3663" y="953"/>
                <a:ext cx="1578" cy="870"/>
              </a:xfrm>
              <a:prstGeom prst="rect">
                <a:avLst/>
              </a:prstGeom>
              <a:solidFill>
                <a:srgbClr val="00FFFF"/>
              </a:solidFill>
              <a:ln w="9525"/>
              <a:scene3d>
                <a:camera prst="legacyObliqueTopRight">
                  <a:rot lat="0" lon="0" rev="0"/>
                </a:camera>
                <a:lightRig rig="legacyFlat3" dir="b"/>
              </a:scene3d>
              <a:sp3d extrusionH="430200" prstMaterial="legacyMatte">
                <a:bevelT w="13500" h="13500" prst="angle"/>
                <a:bevelB w="13500" h="13500" prst="angle"/>
                <a:extrusionClr>
                  <a:srgbClr val="00FFFF"/>
                </a:extrusionClr>
              </a:sp3d>
            </p:spPr>
            <p:txBody>
              <a:bodyPr anchor="t" anchorCtr="0">
                <a:spAutoFit/>
                <a:flatTx/>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70000"/>
                  </a:lnSpc>
                  <a:spcBef>
                    <a:spcPct val="50000"/>
                  </a:spcBef>
                </a:pPr>
                <a:r>
                  <a:rPr lang="en-US" altLang="zh-CN" sz="1600" b="1">
                    <a:solidFill>
                      <a:srgbClr val="000000"/>
                    </a:solidFill>
                    <a:latin typeface="楷体_GB2312" pitchFamily="49" charset="-122"/>
                    <a:ea typeface="楷体_GB2312" pitchFamily="49" charset="-122"/>
                  </a:rPr>
                  <a:t>1.</a:t>
                </a:r>
                <a:r>
                  <a:rPr lang="zh-CN" altLang="en-US" sz="1600" b="1">
                    <a:solidFill>
                      <a:srgbClr val="000000"/>
                    </a:solidFill>
                    <a:latin typeface="楷体_GB2312" pitchFamily="49" charset="-122"/>
                    <a:ea typeface="楷体_GB2312" pitchFamily="49" charset="-122"/>
                  </a:rPr>
                  <a:t>疗效好但毒性较大</a:t>
                </a:r>
                <a:endParaRPr lang="zh-CN" altLang="en-US" sz="1600" b="1">
                  <a:solidFill>
                    <a:srgbClr val="000000"/>
                  </a:solidFill>
                  <a:latin typeface="楷体_GB2312" pitchFamily="49" charset="-122"/>
                  <a:ea typeface="楷体_GB2312" pitchFamily="49" charset="-122"/>
                </a:endParaRPr>
              </a:p>
              <a:p>
                <a:pPr>
                  <a:lnSpc>
                    <a:spcPct val="70000"/>
                  </a:lnSpc>
                  <a:spcBef>
                    <a:spcPct val="50000"/>
                  </a:spcBef>
                </a:pPr>
                <a:r>
                  <a:rPr lang="en-US" altLang="zh-CN" sz="1600" b="1">
                    <a:solidFill>
                      <a:srgbClr val="000000"/>
                    </a:solidFill>
                    <a:latin typeface="楷体_GB2312" pitchFamily="49" charset="-122"/>
                    <a:ea typeface="楷体_GB2312" pitchFamily="49" charset="-122"/>
                  </a:rPr>
                  <a:t>2.</a:t>
                </a:r>
                <a:r>
                  <a:rPr lang="zh-CN" altLang="en-US" sz="1600" b="1">
                    <a:solidFill>
                      <a:srgbClr val="000000"/>
                    </a:solidFill>
                    <a:latin typeface="楷体_GB2312" pitchFamily="49" charset="-122"/>
                    <a:ea typeface="楷体_GB2312" pitchFamily="49" charset="-122"/>
                  </a:rPr>
                  <a:t>价格昂贵</a:t>
                </a:r>
                <a:endParaRPr lang="zh-CN" altLang="en-US" sz="1600" b="1">
                  <a:solidFill>
                    <a:srgbClr val="000000"/>
                  </a:solidFill>
                  <a:latin typeface="楷体_GB2312" pitchFamily="49" charset="-122"/>
                  <a:ea typeface="楷体_GB2312" pitchFamily="49" charset="-122"/>
                </a:endParaRPr>
              </a:p>
              <a:p>
                <a:pPr>
                  <a:lnSpc>
                    <a:spcPct val="70000"/>
                  </a:lnSpc>
                  <a:spcBef>
                    <a:spcPct val="50000"/>
                  </a:spcBef>
                </a:pPr>
                <a:r>
                  <a:rPr lang="en-US" altLang="zh-CN" sz="1600" b="1">
                    <a:solidFill>
                      <a:srgbClr val="000000"/>
                    </a:solidFill>
                    <a:latin typeface="楷体_GB2312" pitchFamily="49" charset="-122"/>
                    <a:ea typeface="楷体_GB2312" pitchFamily="49" charset="-122"/>
                  </a:rPr>
                  <a:t>3.</a:t>
                </a:r>
                <a:r>
                  <a:rPr lang="zh-CN" altLang="en-US" sz="1600" b="1">
                    <a:solidFill>
                      <a:srgbClr val="000000"/>
                    </a:solidFill>
                    <a:latin typeface="楷体_GB2312" pitchFamily="49" charset="-122"/>
                    <a:ea typeface="楷体_GB2312" pitchFamily="49" charset="-122"/>
                  </a:rPr>
                  <a:t>新研制上市的抗菌药物</a:t>
                </a:r>
                <a:endParaRPr lang="zh-CN" altLang="en-US" sz="1600" b="1">
                  <a:solidFill>
                    <a:srgbClr val="000000"/>
                  </a:solidFill>
                  <a:latin typeface="楷体_GB2312" pitchFamily="49" charset="-122"/>
                  <a:ea typeface="楷体_GB2312" pitchFamily="49" charset="-122"/>
                </a:endParaRPr>
              </a:p>
              <a:p>
                <a:pPr>
                  <a:lnSpc>
                    <a:spcPct val="70000"/>
                  </a:lnSpc>
                  <a:spcBef>
                    <a:spcPct val="50000"/>
                  </a:spcBef>
                </a:pPr>
                <a:r>
                  <a:rPr lang="en-US" altLang="zh-CN" sz="1600" b="1">
                    <a:solidFill>
                      <a:srgbClr val="000000"/>
                    </a:solidFill>
                    <a:latin typeface="楷体_GB2312" pitchFamily="49" charset="-122"/>
                    <a:ea typeface="楷体_GB2312" pitchFamily="49" charset="-122"/>
                  </a:rPr>
                  <a:t>4.</a:t>
                </a:r>
                <a:r>
                  <a:rPr lang="zh-CN" altLang="en-US" sz="1600" b="1">
                    <a:solidFill>
                      <a:srgbClr val="000000"/>
                    </a:solidFill>
                    <a:latin typeface="楷体_GB2312" pitchFamily="49" charset="-122"/>
                    <a:ea typeface="楷体_GB2312" pitchFamily="49" charset="-122"/>
                  </a:rPr>
                  <a:t>一旦耐药即会产生严重 </a:t>
                </a:r>
                <a:endParaRPr lang="zh-CN" altLang="en-US" sz="1600" b="1">
                  <a:solidFill>
                    <a:srgbClr val="000000"/>
                  </a:solidFill>
                  <a:latin typeface="楷体_GB2312" pitchFamily="49" charset="-122"/>
                  <a:ea typeface="楷体_GB2312" pitchFamily="49" charset="-122"/>
                </a:endParaRPr>
              </a:p>
              <a:p>
                <a:pPr>
                  <a:lnSpc>
                    <a:spcPct val="70000"/>
                  </a:lnSpc>
                  <a:spcBef>
                    <a:spcPct val="50000"/>
                  </a:spcBef>
                </a:pPr>
                <a:r>
                  <a:rPr lang="zh-CN" altLang="en-US" sz="1600" b="1">
                    <a:solidFill>
                      <a:srgbClr val="000000"/>
                    </a:solidFill>
                    <a:latin typeface="楷体_GB2312" pitchFamily="49" charset="-122"/>
                    <a:ea typeface="楷体_GB2312" pitchFamily="49" charset="-122"/>
                  </a:rPr>
                  <a:t>  后果的品种</a:t>
                </a:r>
                <a:endParaRPr lang="zh-CN" altLang="en-US" sz="1600" b="1">
                  <a:solidFill>
                    <a:srgbClr val="000000"/>
                  </a:solidFill>
                  <a:latin typeface="楷体_GB2312" pitchFamily="49" charset="-122"/>
                  <a:ea typeface="楷体_GB2312" pitchFamily="49" charset="-122"/>
                </a:endParaRPr>
              </a:p>
            </p:txBody>
          </p:sp>
          <p:sp>
            <p:nvSpPr>
              <p:cNvPr id="11276" name="文本框 12300"/>
              <p:cNvSpPr txBox="1"/>
              <p:nvPr/>
            </p:nvSpPr>
            <p:spPr>
              <a:xfrm>
                <a:off x="1799" y="1956"/>
                <a:ext cx="1608" cy="721"/>
              </a:xfrm>
              <a:prstGeom prst="rect">
                <a:avLst/>
              </a:prstGeom>
              <a:solidFill>
                <a:srgbClr val="66FFFF"/>
              </a:solidFill>
              <a:ln w="9525"/>
              <a:scene3d>
                <a:camera prst="legacyObliqueTopRight">
                  <a:rot lat="0" lon="0" rev="0"/>
                </a:camera>
                <a:lightRig rig="legacyFlat3" dir="b"/>
              </a:scene3d>
              <a:sp3d extrusionH="430200" prstMaterial="legacyMatte">
                <a:bevelT w="13500" h="13500" prst="angle"/>
                <a:bevelB w="13500" h="13500" prst="angle"/>
                <a:extrusionClr>
                  <a:srgbClr val="66FFFF"/>
                </a:extrusionClr>
              </a:sp3d>
            </p:spPr>
            <p:txBody>
              <a:bodyPr anchor="t" anchorCtr="0">
                <a:spAutoFit/>
                <a:flatTx/>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en-US" altLang="zh-CN" b="1">
                    <a:solidFill>
                      <a:srgbClr val="000000"/>
                    </a:solidFill>
                    <a:latin typeface="楷体_GB2312" pitchFamily="49" charset="-122"/>
                    <a:ea typeface="楷体_GB2312" pitchFamily="49" charset="-122"/>
                  </a:rPr>
                  <a:t>1.</a:t>
                </a:r>
                <a:r>
                  <a:rPr lang="zh-CN" altLang="en-US" b="1">
                    <a:solidFill>
                      <a:srgbClr val="000000"/>
                    </a:solidFill>
                    <a:latin typeface="楷体_GB2312" pitchFamily="49" charset="-122"/>
                    <a:ea typeface="楷体_GB2312" pitchFamily="49" charset="-122"/>
                  </a:rPr>
                  <a:t>严重感染、免疫功能</a:t>
                </a:r>
                <a:endParaRPr lang="zh-CN" altLang="en-US" b="1">
                  <a:solidFill>
                    <a:srgbClr val="000000"/>
                  </a:solidFill>
                  <a:latin typeface="楷体_GB2312" pitchFamily="49" charset="-122"/>
                  <a:ea typeface="楷体_GB2312" pitchFamily="49" charset="-122"/>
                </a:endParaRPr>
              </a:p>
              <a:p>
                <a:r>
                  <a:rPr lang="zh-CN" altLang="en-US" b="1">
                    <a:solidFill>
                      <a:srgbClr val="000000"/>
                    </a:solidFill>
                    <a:latin typeface="楷体_GB2312" pitchFamily="49" charset="-122"/>
                    <a:ea typeface="楷体_GB2312" pitchFamily="49" charset="-122"/>
                  </a:rPr>
                  <a:t>  低下者合并感染</a:t>
                </a:r>
                <a:endParaRPr lang="zh-CN" altLang="en-US" b="1">
                  <a:solidFill>
                    <a:srgbClr val="000000"/>
                  </a:solidFill>
                  <a:latin typeface="楷体_GB2312" pitchFamily="49" charset="-122"/>
                  <a:ea typeface="楷体_GB2312" pitchFamily="49" charset="-122"/>
                </a:endParaRPr>
              </a:p>
              <a:p>
                <a:r>
                  <a:rPr lang="en-US" altLang="zh-CN" b="1">
                    <a:solidFill>
                      <a:srgbClr val="000000"/>
                    </a:solidFill>
                    <a:latin typeface="楷体_GB2312" pitchFamily="49" charset="-122"/>
                    <a:ea typeface="楷体_GB2312" pitchFamily="49" charset="-122"/>
                  </a:rPr>
                  <a:t>2.</a:t>
                </a:r>
                <a:r>
                  <a:rPr lang="zh-CN" altLang="en-US" b="1">
                    <a:solidFill>
                      <a:srgbClr val="000000"/>
                    </a:solidFill>
                    <a:latin typeface="楷体_GB2312" pitchFamily="49" charset="-122"/>
                    <a:ea typeface="楷体_GB2312" pitchFamily="49" charset="-122"/>
                  </a:rPr>
                  <a:t>病原菌只对限制使用</a:t>
                </a:r>
                <a:endParaRPr lang="zh-CN" altLang="en-US" b="1">
                  <a:solidFill>
                    <a:srgbClr val="000000"/>
                  </a:solidFill>
                  <a:latin typeface="楷体_GB2312" pitchFamily="49" charset="-122"/>
                  <a:ea typeface="楷体_GB2312" pitchFamily="49" charset="-122"/>
                </a:endParaRPr>
              </a:p>
              <a:p>
                <a:r>
                  <a:rPr lang="zh-CN" altLang="en-US" b="1">
                    <a:solidFill>
                      <a:srgbClr val="000000"/>
                    </a:solidFill>
                    <a:latin typeface="楷体_GB2312" pitchFamily="49" charset="-122"/>
                    <a:ea typeface="楷体_GB2312" pitchFamily="49" charset="-122"/>
                  </a:rPr>
                  <a:t>  抗菌药物敏感时  </a:t>
                </a:r>
                <a:endParaRPr lang="zh-CN" altLang="en-US" b="1">
                  <a:solidFill>
                    <a:srgbClr val="000000"/>
                  </a:solidFill>
                  <a:latin typeface="楷体_GB2312" pitchFamily="49" charset="-122"/>
                  <a:ea typeface="楷体_GB2312" pitchFamily="49" charset="-122"/>
                </a:endParaRPr>
              </a:p>
            </p:txBody>
          </p:sp>
          <p:sp>
            <p:nvSpPr>
              <p:cNvPr id="11277" name="文本框 12301"/>
              <p:cNvSpPr txBox="1"/>
              <p:nvPr/>
            </p:nvSpPr>
            <p:spPr>
              <a:xfrm>
                <a:off x="2030" y="908"/>
                <a:ext cx="1315" cy="706"/>
              </a:xfrm>
              <a:prstGeom prst="rect">
                <a:avLst/>
              </a:prstGeom>
              <a:solidFill>
                <a:srgbClr val="00FFFF"/>
              </a:solidFill>
              <a:ln w="9525"/>
              <a:scene3d>
                <a:camera prst="legacyObliqueTopRight">
                  <a:rot lat="0" lon="0" rev="0"/>
                </a:camera>
                <a:lightRig rig="legacyFlat3" dir="b"/>
              </a:scene3d>
              <a:sp3d extrusionH="430200" prstMaterial="legacyMatte">
                <a:bevelT w="13500" h="13500" prst="angle"/>
                <a:bevelB w="13500" h="13500" prst="angle"/>
                <a:extrusionClr>
                  <a:srgbClr val="00FFFF"/>
                </a:extrusionClr>
              </a:sp3d>
            </p:spPr>
            <p:txBody>
              <a:bodyPr anchor="t" anchorCtr="0">
                <a:spAutoFit/>
                <a:flatTx/>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10000"/>
                  </a:lnSpc>
                </a:pPr>
                <a:r>
                  <a:rPr lang="en-US" altLang="zh-CN" sz="1600" b="1">
                    <a:solidFill>
                      <a:srgbClr val="000000"/>
                    </a:solidFill>
                    <a:latin typeface="楷体_GB2312" pitchFamily="49" charset="-122"/>
                    <a:ea typeface="楷体_GB2312" pitchFamily="49" charset="-122"/>
                  </a:rPr>
                  <a:t>1.</a:t>
                </a:r>
                <a:r>
                  <a:rPr lang="zh-CN" altLang="en-US" sz="1600" b="1">
                    <a:solidFill>
                      <a:srgbClr val="000000"/>
                    </a:solidFill>
                    <a:latin typeface="楷体_GB2312" pitchFamily="49" charset="-122"/>
                    <a:ea typeface="楷体_GB2312" pitchFamily="49" charset="-122"/>
                  </a:rPr>
                  <a:t>疗效好</a:t>
                </a:r>
                <a:endParaRPr lang="zh-CN" altLang="en-US" sz="1600" b="1">
                  <a:solidFill>
                    <a:srgbClr val="000000"/>
                  </a:solidFill>
                  <a:latin typeface="楷体_GB2312" pitchFamily="49" charset="-122"/>
                  <a:ea typeface="楷体_GB2312" pitchFamily="49" charset="-122"/>
                </a:endParaRPr>
              </a:p>
              <a:p>
                <a:pPr>
                  <a:lnSpc>
                    <a:spcPct val="110000"/>
                  </a:lnSpc>
                </a:pPr>
                <a:r>
                  <a:rPr lang="en-US" altLang="zh-CN" sz="1600" b="1">
                    <a:solidFill>
                      <a:srgbClr val="000000"/>
                    </a:solidFill>
                    <a:latin typeface="楷体_GB2312" pitchFamily="49" charset="-122"/>
                    <a:ea typeface="楷体_GB2312" pitchFamily="49" charset="-122"/>
                  </a:rPr>
                  <a:t>2.</a:t>
                </a:r>
                <a:r>
                  <a:rPr lang="zh-CN" altLang="en-US" sz="1600" b="1">
                    <a:solidFill>
                      <a:srgbClr val="000000"/>
                    </a:solidFill>
                    <a:latin typeface="楷体_GB2312" pitchFamily="49" charset="-122"/>
                    <a:ea typeface="楷体_GB2312" pitchFamily="49" charset="-122"/>
                  </a:rPr>
                  <a:t>毒副反应相对较大</a:t>
                </a:r>
                <a:endParaRPr lang="zh-CN" altLang="en-US" sz="1600" b="1">
                  <a:solidFill>
                    <a:srgbClr val="000000"/>
                  </a:solidFill>
                  <a:latin typeface="楷体_GB2312" pitchFamily="49" charset="-122"/>
                  <a:ea typeface="楷体_GB2312" pitchFamily="49" charset="-122"/>
                </a:endParaRPr>
              </a:p>
              <a:p>
                <a:pPr>
                  <a:lnSpc>
                    <a:spcPct val="110000"/>
                  </a:lnSpc>
                </a:pPr>
                <a:r>
                  <a:rPr lang="en-US" altLang="zh-CN" sz="1600" b="1">
                    <a:solidFill>
                      <a:srgbClr val="000000"/>
                    </a:solidFill>
                    <a:latin typeface="楷体_GB2312" pitchFamily="49" charset="-122"/>
                    <a:ea typeface="楷体_GB2312" pitchFamily="49" charset="-122"/>
                  </a:rPr>
                  <a:t>3.</a:t>
                </a:r>
                <a:r>
                  <a:rPr lang="zh-CN" altLang="en-US" sz="1600" b="1">
                    <a:solidFill>
                      <a:srgbClr val="000000"/>
                    </a:solidFill>
                    <a:latin typeface="楷体_GB2312" pitchFamily="49" charset="-122"/>
                    <a:ea typeface="楷体_GB2312" pitchFamily="49" charset="-122"/>
                  </a:rPr>
                  <a:t>价格比较昂贵</a:t>
                </a:r>
                <a:endParaRPr lang="zh-CN" altLang="en-US" sz="1600" b="1">
                  <a:solidFill>
                    <a:srgbClr val="000000"/>
                  </a:solidFill>
                  <a:latin typeface="楷体_GB2312" pitchFamily="49" charset="-122"/>
                  <a:ea typeface="楷体_GB2312" pitchFamily="49" charset="-122"/>
                </a:endParaRPr>
              </a:p>
              <a:p>
                <a:pPr>
                  <a:lnSpc>
                    <a:spcPct val="110000"/>
                  </a:lnSpc>
                </a:pPr>
                <a:r>
                  <a:rPr lang="en-US" altLang="zh-CN" sz="1600" b="1">
                    <a:solidFill>
                      <a:srgbClr val="000000"/>
                    </a:solidFill>
                    <a:latin typeface="楷体_GB2312" pitchFamily="49" charset="-122"/>
                    <a:ea typeface="楷体_GB2312" pitchFamily="49" charset="-122"/>
                  </a:rPr>
                  <a:t>4.</a:t>
                </a:r>
                <a:r>
                  <a:rPr lang="zh-CN" altLang="en-US" sz="1600" b="1">
                    <a:solidFill>
                      <a:srgbClr val="000000"/>
                    </a:solidFill>
                    <a:latin typeface="楷体_GB2312" pitchFamily="49" charset="-122"/>
                    <a:ea typeface="楷体_GB2312" pitchFamily="49" charset="-122"/>
                  </a:rPr>
                  <a:t>耐药发展较为迅速</a:t>
                </a:r>
                <a:endParaRPr lang="zh-CN" altLang="en-US" sz="1600" b="1">
                  <a:solidFill>
                    <a:srgbClr val="000000"/>
                  </a:solidFill>
                  <a:latin typeface="楷体_GB2312" pitchFamily="49" charset="-122"/>
                  <a:ea typeface="楷体_GB2312" pitchFamily="49" charset="-122"/>
                </a:endParaRPr>
              </a:p>
            </p:txBody>
          </p:sp>
          <p:sp>
            <p:nvSpPr>
              <p:cNvPr id="11278" name="下箭头 12302"/>
              <p:cNvSpPr/>
              <p:nvPr/>
            </p:nvSpPr>
            <p:spPr>
              <a:xfrm>
                <a:off x="2544" y="0"/>
                <a:ext cx="219" cy="285"/>
              </a:xfrm>
              <a:prstGeom prst="downArrow">
                <a:avLst>
                  <a:gd name="adj1" fmla="val 81314"/>
                  <a:gd name="adj2" fmla="val 57796"/>
                </a:avLst>
              </a:prstGeom>
              <a:solidFill>
                <a:srgbClr val="FFFF00"/>
              </a:solidFill>
              <a:ln w="12700" cap="flat" cmpd="sng">
                <a:solidFill>
                  <a:schemeClr val="tx1"/>
                </a:solidFill>
                <a:prstDash val="solid"/>
                <a:miter/>
                <a:headEnd type="none" w="med" len="med"/>
                <a:tailEnd type="none" w="med" len="med"/>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11279" name="下箭头 12303"/>
              <p:cNvSpPr/>
              <p:nvPr/>
            </p:nvSpPr>
            <p:spPr>
              <a:xfrm rot="2934002">
                <a:off x="1541" y="-83"/>
                <a:ext cx="313" cy="479"/>
              </a:xfrm>
              <a:prstGeom prst="downArrow">
                <a:avLst>
                  <a:gd name="adj1" fmla="val 50000"/>
                  <a:gd name="adj2" fmla="val 38152"/>
                </a:avLst>
              </a:prstGeom>
              <a:solidFill>
                <a:srgbClr val="FFFF00"/>
              </a:solidFill>
              <a:ln w="12700" cap="flat" cmpd="sng">
                <a:solidFill>
                  <a:schemeClr val="tx1"/>
                </a:solidFill>
                <a:prstDash val="solid"/>
                <a:miter/>
                <a:headEnd type="none" w="med" len="med"/>
                <a:tailEnd type="none" w="med" len="med"/>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atin typeface="Tahoma" panose="020b0604030504040204" pitchFamily="34" charset="0"/>
                  <a:ea typeface="宋体" panose="02010600030101010101" pitchFamily="2" charset="-122"/>
                </a:endParaRPr>
              </a:p>
            </p:txBody>
          </p:sp>
          <p:sp>
            <p:nvSpPr>
              <p:cNvPr id="11280" name="下箭头 12304"/>
              <p:cNvSpPr/>
              <p:nvPr/>
            </p:nvSpPr>
            <p:spPr>
              <a:xfrm rot="-2985566">
                <a:off x="3341" y="-45"/>
                <a:ext cx="328" cy="499"/>
              </a:xfrm>
              <a:prstGeom prst="downArrow">
                <a:avLst>
                  <a:gd name="adj1" fmla="val 50000"/>
                  <a:gd name="adj2" fmla="val 37927"/>
                </a:avLst>
              </a:prstGeom>
              <a:solidFill>
                <a:srgbClr val="FFFF00"/>
              </a:solidFill>
              <a:ln w="12700" cap="flat" cmpd="sng">
                <a:solidFill>
                  <a:schemeClr val="tx1"/>
                </a:solidFill>
                <a:prstDash val="solid"/>
                <a:miter/>
                <a:headEnd type="none" w="med" len="med"/>
                <a:tailEnd type="none" w="med" len="med"/>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11281" name="下箭头 12305"/>
              <p:cNvSpPr/>
              <p:nvPr/>
            </p:nvSpPr>
            <p:spPr>
              <a:xfrm>
                <a:off x="624" y="681"/>
                <a:ext cx="136" cy="208"/>
              </a:xfrm>
              <a:prstGeom prst="downArrow">
                <a:avLst>
                  <a:gd name="adj1" fmla="val 81314"/>
                  <a:gd name="adj2" fmla="val 67924"/>
                </a:avLst>
              </a:prstGeom>
              <a:solidFill>
                <a:srgbClr val="FFFF00"/>
              </a:solidFill>
              <a:ln w="12700" cap="flat" cmpd="sng">
                <a:solidFill>
                  <a:schemeClr val="tx1"/>
                </a:solidFill>
                <a:prstDash val="solid"/>
                <a:miter/>
                <a:headEnd type="none" w="med" len="med"/>
                <a:tailEnd type="none" w="med" len="med"/>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11282" name="下箭头 12306"/>
              <p:cNvSpPr/>
              <p:nvPr/>
            </p:nvSpPr>
            <p:spPr>
              <a:xfrm>
                <a:off x="2575" y="635"/>
                <a:ext cx="131" cy="162"/>
              </a:xfrm>
              <a:prstGeom prst="downArrow">
                <a:avLst>
                  <a:gd name="adj1" fmla="val 81314"/>
                  <a:gd name="adj2" fmla="val 54921"/>
                </a:avLst>
              </a:prstGeom>
              <a:solidFill>
                <a:srgbClr val="FFFF00"/>
              </a:solidFill>
              <a:ln w="12700" cap="flat" cmpd="sng">
                <a:solidFill>
                  <a:schemeClr val="tx1"/>
                </a:solidFill>
                <a:prstDash val="solid"/>
                <a:miter/>
                <a:headEnd type="none" w="med" len="med"/>
                <a:tailEnd type="none" w="med" len="med"/>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11283" name="下箭头 12307"/>
              <p:cNvSpPr/>
              <p:nvPr/>
            </p:nvSpPr>
            <p:spPr>
              <a:xfrm>
                <a:off x="4344" y="681"/>
                <a:ext cx="131" cy="208"/>
              </a:xfrm>
              <a:prstGeom prst="downArrow">
                <a:avLst>
                  <a:gd name="adj1" fmla="val 81314"/>
                  <a:gd name="adj2" fmla="val 70516"/>
                </a:avLst>
              </a:prstGeom>
              <a:solidFill>
                <a:srgbClr val="FFFF00"/>
              </a:solidFill>
              <a:ln w="12700" cap="flat" cmpd="sng">
                <a:solidFill>
                  <a:schemeClr val="tx1"/>
                </a:solidFill>
                <a:prstDash val="solid"/>
                <a:miter/>
                <a:headEnd type="none" w="med" len="med"/>
                <a:tailEnd type="none" w="med" len="med"/>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11284" name="下箭头 12308"/>
              <p:cNvSpPr/>
              <p:nvPr/>
            </p:nvSpPr>
            <p:spPr>
              <a:xfrm>
                <a:off x="715" y="2042"/>
                <a:ext cx="131" cy="163"/>
              </a:xfrm>
              <a:prstGeom prst="downArrow">
                <a:avLst>
                  <a:gd name="adj1" fmla="val 81314"/>
                  <a:gd name="adj2" fmla="val 55260"/>
                </a:avLst>
              </a:prstGeom>
              <a:solidFill>
                <a:srgbClr val="FFFF00"/>
              </a:solidFill>
              <a:ln w="12700" cap="flat" cmpd="sng">
                <a:solidFill>
                  <a:schemeClr val="tx1"/>
                </a:solidFill>
                <a:prstDash val="solid"/>
                <a:miter/>
                <a:headEnd type="none" w="med" len="med"/>
                <a:tailEnd type="none" w="med" len="med"/>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11285" name="下箭头 12309"/>
              <p:cNvSpPr/>
              <p:nvPr/>
            </p:nvSpPr>
            <p:spPr>
              <a:xfrm>
                <a:off x="2529" y="1679"/>
                <a:ext cx="132" cy="163"/>
              </a:xfrm>
              <a:prstGeom prst="downArrow">
                <a:avLst>
                  <a:gd name="adj1" fmla="val 81314"/>
                  <a:gd name="adj2" fmla="val 54842"/>
                </a:avLst>
              </a:prstGeom>
              <a:solidFill>
                <a:srgbClr val="FFFF00"/>
              </a:solidFill>
              <a:ln w="12700" cap="flat" cmpd="sng">
                <a:solidFill>
                  <a:schemeClr val="tx1"/>
                </a:solidFill>
                <a:prstDash val="solid"/>
                <a:miter/>
                <a:headEnd type="none" w="med" len="med"/>
                <a:tailEnd type="none" w="med" len="med"/>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11286" name="下箭头 12310"/>
              <p:cNvSpPr/>
              <p:nvPr/>
            </p:nvSpPr>
            <p:spPr>
              <a:xfrm>
                <a:off x="4343" y="1874"/>
                <a:ext cx="131" cy="163"/>
              </a:xfrm>
              <a:prstGeom prst="downArrow">
                <a:avLst>
                  <a:gd name="adj1" fmla="val 81314"/>
                  <a:gd name="adj2" fmla="val 55260"/>
                </a:avLst>
              </a:prstGeom>
              <a:solidFill>
                <a:srgbClr val="FFFF00"/>
              </a:solidFill>
              <a:ln w="12700" cap="flat" cmpd="sng">
                <a:solidFill>
                  <a:schemeClr val="tx1"/>
                </a:solidFill>
                <a:prstDash val="solid"/>
                <a:miter/>
                <a:headEnd type="none" w="med" len="med"/>
                <a:tailEnd type="none" w="med" len="med"/>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grpSp>
        <p:sp>
          <p:nvSpPr>
            <p:cNvPr id="11287" name="右箭头标注 12311"/>
            <p:cNvSpPr/>
            <p:nvPr/>
          </p:nvSpPr>
          <p:spPr>
            <a:xfrm>
              <a:off x="583" y="0"/>
              <a:ext cx="1141" cy="571"/>
            </a:xfrm>
            <a:prstGeom prst="rightArrowCallout">
              <a:avLst>
                <a:gd name="adj1" fmla="val 25000"/>
                <a:gd name="adj2" fmla="val 25000"/>
                <a:gd name="adj3" fmla="val 33165"/>
                <a:gd name="adj4" fmla="val 66667"/>
              </a:avLst>
            </a:prstGeom>
            <a:solidFill>
              <a:schemeClr val="bg1"/>
            </a:solidFill>
            <a:ln w="9525" cap="flat" cmpd="sng">
              <a:solidFill>
                <a:srgbClr val="336600"/>
              </a:solidFill>
              <a:prstDash val="solid"/>
              <a:miter/>
              <a:headEnd type="none" w="med" len="med"/>
              <a:tailEnd type="none" w="med" len="med"/>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latinLnBrk="1"/>
              <a:r>
                <a:rPr lang="en-US" altLang="zh-CN" sz="2000" b="1">
                  <a:latin typeface="楷体_GB2312" pitchFamily="49" charset="-122"/>
                  <a:ea typeface="楷体_GB2312" pitchFamily="49" charset="-122"/>
                </a:rPr>
                <a:t>  </a:t>
              </a:r>
              <a:r>
                <a:rPr lang="zh-CN" altLang="en-US" sz="2000" b="1">
                  <a:latin typeface="楷体_GB2312" pitchFamily="49" charset="-122"/>
                  <a:ea typeface="楷体_GB2312" pitchFamily="49" charset="-122"/>
                </a:rPr>
                <a:t>临床疗效  </a:t>
              </a:r>
              <a:endParaRPr lang="zh-CN" altLang="en-US" sz="2000" b="1">
                <a:latin typeface="楷体_GB2312" pitchFamily="49" charset="-122"/>
                <a:ea typeface="楷体_GB2312" pitchFamily="49" charset="-122"/>
              </a:endParaRPr>
            </a:p>
            <a:p>
              <a:pPr algn="ctr" latinLnBrk="1"/>
              <a:r>
                <a:rPr lang="zh-CN" altLang="en-US" sz="2000" b="1">
                  <a:latin typeface="楷体_GB2312" pitchFamily="49" charset="-122"/>
                  <a:ea typeface="楷体_GB2312" pitchFamily="49" charset="-122"/>
                </a:rPr>
                <a:t>药物特点</a:t>
              </a:r>
              <a:endParaRPr lang="zh-CN" altLang="en-US" sz="2000" b="1">
                <a:latin typeface="楷体_GB2312" pitchFamily="49" charset="-122"/>
                <a:ea typeface="楷体_GB2312" pitchFamily="49" charset="-122"/>
              </a:endParaRPr>
            </a:p>
            <a:p>
              <a:pPr algn="ctr" latinLnBrk="1"/>
              <a:r>
                <a:rPr lang="zh-CN" altLang="en-US" sz="2000" b="1">
                  <a:latin typeface="楷体_GB2312" pitchFamily="49" charset="-122"/>
                  <a:ea typeface="楷体_GB2312" pitchFamily="49" charset="-122"/>
                </a:rPr>
                <a:t>不良反应</a:t>
              </a:r>
              <a:endParaRPr lang="zh-CN" altLang="en-US" sz="2000" b="1">
                <a:latin typeface="楷体_GB2312" pitchFamily="49" charset="-122"/>
                <a:ea typeface="楷体_GB2312" pitchFamily="49" charset="-122"/>
              </a:endParaRPr>
            </a:p>
          </p:txBody>
        </p:sp>
        <p:sp>
          <p:nvSpPr>
            <p:cNvPr id="11288" name="右箭头标注 12312"/>
            <p:cNvSpPr/>
            <p:nvPr/>
          </p:nvSpPr>
          <p:spPr>
            <a:xfrm flipH="1">
              <a:off x="3610" y="0"/>
              <a:ext cx="1272" cy="571"/>
            </a:xfrm>
            <a:prstGeom prst="rightArrowCallout">
              <a:avLst>
                <a:gd name="adj1" fmla="val 25000"/>
                <a:gd name="adj2" fmla="val 25000"/>
                <a:gd name="adj3" fmla="val 36973"/>
                <a:gd name="adj4" fmla="val 66667"/>
              </a:avLst>
            </a:prstGeom>
            <a:solidFill>
              <a:schemeClr val="bg1"/>
            </a:solidFill>
            <a:ln w="9525" cap="flat" cmpd="sng">
              <a:solidFill>
                <a:srgbClr val="008000"/>
              </a:solidFill>
              <a:prstDash val="solid"/>
              <a:miter/>
              <a:headEnd type="none" w="med" len="med"/>
              <a:tailEnd type="none" w="med" len="med"/>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latinLnBrk="1"/>
              <a:r>
                <a:rPr lang="en-US" altLang="zh-CN" sz="2000" b="1">
                  <a:latin typeface="楷体_GB2312" pitchFamily="49" charset="-122"/>
                  <a:ea typeface="楷体_GB2312" pitchFamily="49" charset="-122"/>
                </a:rPr>
                <a:t> </a:t>
              </a:r>
              <a:r>
                <a:rPr lang="zh-CN" altLang="en-US" sz="2000" b="1">
                  <a:latin typeface="楷体_GB2312" pitchFamily="49" charset="-122"/>
                  <a:ea typeface="楷体_GB2312" pitchFamily="49" charset="-122"/>
                </a:rPr>
                <a:t>细菌耐药性</a:t>
              </a:r>
              <a:endParaRPr lang="zh-CN" altLang="en-US" sz="2000" b="1">
                <a:latin typeface="楷体_GB2312" pitchFamily="49" charset="-122"/>
                <a:ea typeface="楷体_GB2312" pitchFamily="49" charset="-122"/>
              </a:endParaRPr>
            </a:p>
            <a:p>
              <a:pPr algn="ctr" latinLnBrk="1"/>
              <a:r>
                <a:rPr lang="zh-CN" altLang="en-US" sz="2000" b="1">
                  <a:latin typeface="楷体_GB2312" pitchFamily="49" charset="-122"/>
                  <a:ea typeface="楷体_GB2312" pitchFamily="49" charset="-122"/>
                </a:rPr>
                <a:t>药品价格</a:t>
              </a:r>
              <a:endParaRPr lang="zh-CN" altLang="en-US" sz="2000" b="1">
                <a:latin typeface="楷体_GB2312" pitchFamily="49" charset="-122"/>
                <a:ea typeface="楷体_GB2312" pitchFamily="49" charset="-122"/>
              </a:endParaRPr>
            </a:p>
          </p:txBody>
        </p:sp>
      </p:grpSp>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2291"/>
                                        </p:tgtEl>
                                        <p:attrNameLst>
                                          <p:attrName>style.visibility</p:attrName>
                                        </p:attrNameLst>
                                      </p:cBhvr>
                                      <p:to>
                                        <p:strVal val="visible"/>
                                      </p:to>
                                    </p:set>
                                    <p:anim calcmode="lin" valueType="num">
                                      <p:cBhvr additive="base">
                                        <p:cTn id="7" dur="500" fill="hold"/>
                                        <p:tgtEl>
                                          <p:spTgt spid="12291"/>
                                        </p:tgtEl>
                                        <p:attrNameLst>
                                          <p:attrName>ppt_x</p:attrName>
                                        </p:attrNameLst>
                                      </p:cBhvr>
                                      <p:tavLst>
                                        <p:tav tm="0">
                                          <p:val>
                                            <p:strVal val="#ppt_x"/>
                                          </p:val>
                                        </p:tav>
                                        <p:tav tm="100000">
                                          <p:val>
                                            <p:strVal val="#ppt_x"/>
                                          </p:val>
                                        </p:tav>
                                      </p:tavLst>
                                    </p:anim>
                                    <p:anim calcmode="lin" valueType="num">
                                      <p:cBhvr additive="base">
                                        <p:cTn id="8" dur="500" fill="hold"/>
                                        <p:tgtEl>
                                          <p:spTgt spid="1229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stretch>
            <a:fillRect/>
          </a:stretch>
        </a:blipFill>
        <a:effectLst/>
      </p:bgPr>
    </p:bg>
    <p:spTree>
      <p:nvGrpSpPr>
        <p:cNvPr id="1" name=""/>
        <p:cNvGrpSpPr/>
        <p:nvPr/>
      </p:nvGrpSpPr>
      <p:grpSpPr>
        <a:xfrm>
          <a:off x="0" y="0"/>
          <a:ext cx="0" cy="0"/>
        </a:xfrm>
      </p:grpSpPr>
      <p:sp>
        <p:nvSpPr>
          <p:cNvPr id="12289" name="任意多边形 13313"/>
          <p:cNvSpPr>
            <a:spLocks noRot="1" noChangeAspect="1" noEditPoints="1" noTextEdit="1"/>
          </p:cNvSpPr>
          <p:nvPr/>
        </p:nvSpPr>
        <p:spPr>
          <a:xfrm>
            <a:off x="6259513" y="4687888"/>
            <a:ext cx="635000" cy="223837"/>
          </a:xfrm>
          <a:custGeom>
            <a:rect l="l" t="t" r="r" b="b"/>
            <a:pathLst>
              <a:path w="1762" h="622">
                <a:moveTo>
                  <a:pt x="0" y="25"/>
                </a:moveTo>
                <a:cubicBezTo>
                  <a:pt x="47" y="20"/>
                  <a:pt x="80" y="7"/>
                  <a:pt x="124" y="0"/>
                </a:cubicBezTo>
                <a:cubicBezTo>
                  <a:pt x="546" y="-71"/>
                  <a:pt x="1232" y="-52"/>
                  <a:pt x="1612" y="25"/>
                </a:cubicBezTo>
                <a:cubicBezTo>
                  <a:pt x="1656" y="34"/>
                  <a:pt x="1708" y="4"/>
                  <a:pt x="1736" y="50"/>
                </a:cubicBezTo>
                <a:cubicBezTo>
                  <a:pt x="1746" y="67"/>
                  <a:pt x="1758" y="129"/>
                  <a:pt x="1761" y="149"/>
                </a:cubicBezTo>
                <a:cubicBezTo>
                  <a:pt x="1786" y="297"/>
                  <a:pt x="1761" y="471"/>
                  <a:pt x="1761" y="621"/>
                </a:cubicBezTo>
                <a:cubicBezTo>
                  <a:pt x="1403" y="621"/>
                  <a:pt x="294" y="794"/>
                  <a:pt x="50" y="596"/>
                </a:cubicBezTo>
                <a:cubicBezTo>
                  <a:pt x="20" y="572"/>
                  <a:pt x="28" y="575"/>
                  <a:pt x="25" y="521"/>
                </a:cubicBezTo>
                <a:cubicBezTo>
                  <a:pt x="20" y="444"/>
                  <a:pt x="40" y="385"/>
                  <a:pt x="50" y="323"/>
                </a:cubicBezTo>
                <a:cubicBezTo>
                  <a:pt x="57" y="282"/>
                  <a:pt x="69" y="231"/>
                  <a:pt x="74" y="199"/>
                </a:cubicBezTo>
                <a:cubicBezTo>
                  <a:pt x="80" y="159"/>
                  <a:pt x="103" y="112"/>
                  <a:pt x="99" y="75"/>
                </a:cubicBezTo>
                <a:cubicBezTo>
                  <a:pt x="94" y="26"/>
                  <a:pt x="75" y="46"/>
                  <a:pt x="50" y="25"/>
                </a:cubicBezTo>
                <a:cubicBezTo>
                  <a:pt x="50" y="75"/>
                  <a:pt x="50" y="124"/>
                  <a:pt x="50" y="174"/>
                </a:cubicBezTo>
              </a:path>
            </a:pathLst>
          </a:custGeom>
          <a:noFill/>
          <a:ln w="19050" cap="rnd" cmpd="sng">
            <a:solidFill>
              <a:srgbClr val="FF0000"/>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pic>
        <p:nvPicPr>
          <p:cNvPr id="12290" name="图片 13314" descr="QQ截图20150923092653"/>
          <p:cNvPicPr>
            <a:picLocks noChangeAspect="1"/>
          </p:cNvPicPr>
          <p:nvPr/>
        </p:nvPicPr>
        <p:blipFill>
          <a:blip r:embed="rId2"/>
          <a:stretch>
            <a:fillRect/>
          </a:stretch>
        </p:blipFill>
        <p:spPr>
          <a:xfrm>
            <a:off x="-152400" y="0"/>
            <a:ext cx="4838700" cy="6943725"/>
          </a:xfrm>
          <a:prstGeom prst="rect">
            <a:avLst/>
          </a:prstGeom>
          <a:noFill/>
          <a:ln w="9525">
            <a:noFill/>
          </a:ln>
        </p:spPr>
      </p:pic>
      <p:pic>
        <p:nvPicPr>
          <p:cNvPr id="12291" name="图片 14339" descr="QQ截图20150923092719"/>
          <p:cNvPicPr>
            <a:picLocks noChangeAspect="1"/>
          </p:cNvPicPr>
          <p:nvPr/>
        </p:nvPicPr>
        <p:blipFill>
          <a:blip r:embed="rId3"/>
          <a:stretch>
            <a:fillRect/>
          </a:stretch>
        </p:blipFill>
        <p:spPr>
          <a:xfrm>
            <a:off x="4648200" y="0"/>
            <a:ext cx="4587875" cy="6896100"/>
          </a:xfrm>
          <a:prstGeom prst="rect">
            <a:avLst/>
          </a:prstGeom>
          <a:noFill/>
          <a:ln w="9525">
            <a:noFill/>
          </a:ln>
        </p:spPr>
      </p:pic>
    </p:spTree>
  </p:cSld>
  <p:clrMapOvr>
    <a:masterClrMapping/>
  </p:clrMapOvr>
  <p:transition>
    <p:fade/>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13313" name="标题 15361"/>
          <p:cNvSpPr>
            <a:spLocks noGrp="1" noRot="1"/>
          </p:cNvSpPr>
          <p:nvPr>
            <p:ph type="title"/>
          </p:nvPr>
        </p:nvSpPr>
        <p:spPr/>
        <p:txBody>
          <a:bodyPr anchor="ctr" anchorCtr="0"/>
          <a:lstStyle/>
          <a:p>
            <a:r>
              <a:rPr lang="zh-CN" altLang="en-US" sz="3200">
                <a:latin typeface="仿宋_GB2312" pitchFamily="49" charset="-122"/>
                <a:ea typeface="仿宋_GB2312" pitchFamily="49" charset="-122"/>
              </a:rPr>
              <a:t>二、分级管理办法 </a:t>
            </a:r>
            <a:endParaRPr lang="zh-CN" altLang="en-US" sz="3200">
              <a:latin typeface="仿宋_GB2312" pitchFamily="49" charset="-122"/>
              <a:ea typeface="仿宋_GB2312" pitchFamily="49" charset="-122"/>
            </a:endParaRPr>
          </a:p>
        </p:txBody>
      </p:sp>
      <p:sp>
        <p:nvSpPr>
          <p:cNvPr id="13314" name="文本占位符 15362"/>
          <p:cNvSpPr>
            <a:spLocks noGrp="1" noRot="1"/>
          </p:cNvSpPr>
          <p:nvPr>
            <p:ph idx="1"/>
          </p:nvPr>
        </p:nvSpPr>
        <p:spPr/>
        <p:txBody>
          <a:bodyPr anchor="t" anchorCtr="0"/>
          <a:lstStyle/>
          <a:p>
            <a:r>
              <a:rPr lang="zh-CN" altLang="en-US">
                <a:latin typeface="仿宋_GB2312" pitchFamily="49" charset="-122"/>
                <a:ea typeface="仿宋_GB2312" pitchFamily="49" charset="-122"/>
              </a:rPr>
              <a:t>1. 预防感染、治疗轻度与局部感染患者应首先选用</a:t>
            </a:r>
            <a:r>
              <a:rPr lang="zh-CN" altLang="en-US" b="1">
                <a:solidFill>
                  <a:srgbClr val="FF0000"/>
                </a:solidFill>
                <a:latin typeface="仿宋_GB2312" pitchFamily="49" charset="-122"/>
                <a:ea typeface="仿宋_GB2312" pitchFamily="49" charset="-122"/>
              </a:rPr>
              <a:t>非限制使用级抗菌药物</a:t>
            </a:r>
            <a:r>
              <a:rPr lang="zh-CN" altLang="en-US">
                <a:latin typeface="仿宋_GB2312" pitchFamily="49" charset="-122"/>
                <a:ea typeface="仿宋_GB2312" pitchFamily="49" charset="-122"/>
              </a:rPr>
              <a:t>；</a:t>
            </a:r>
            <a:endParaRPr lang="zh-CN" altLang="en-US">
              <a:latin typeface="仿宋_GB2312" pitchFamily="49" charset="-122"/>
              <a:ea typeface="仿宋_GB2312" pitchFamily="49" charset="-122"/>
            </a:endParaRPr>
          </a:p>
          <a:p>
            <a:r>
              <a:rPr lang="zh-CN" altLang="en-US">
                <a:latin typeface="仿宋_GB2312" pitchFamily="49" charset="-122"/>
                <a:ea typeface="仿宋_GB2312" pitchFamily="49" charset="-122"/>
              </a:rPr>
              <a:t>2. 严重感染、免疫功能低下合并感染或者病原菌只对限制使用级抗菌药物敏感时，方可选用</a:t>
            </a:r>
            <a:r>
              <a:rPr lang="zh-CN" altLang="en-US" b="1">
                <a:solidFill>
                  <a:srgbClr val="FF0000"/>
                </a:solidFill>
                <a:latin typeface="仿宋_GB2312" pitchFamily="49" charset="-122"/>
                <a:ea typeface="仿宋_GB2312" pitchFamily="49" charset="-122"/>
              </a:rPr>
              <a:t>限制使用级抗菌药物</a:t>
            </a:r>
            <a:r>
              <a:rPr lang="zh-CN" altLang="en-US">
                <a:latin typeface="仿宋_GB2312" pitchFamily="49" charset="-122"/>
                <a:ea typeface="仿宋_GB2312" pitchFamily="49" charset="-122"/>
              </a:rPr>
              <a:t>；由具有相应抗菌药物处方权限制的中级以上职称的医师开具处方或医嘱。</a:t>
            </a:r>
            <a:endParaRPr lang="zh-CN" altLang="en-US">
              <a:latin typeface="仿宋_GB2312" pitchFamily="49" charset="-122"/>
              <a:ea typeface="仿宋_GB2312" pitchFamily="49" charset="-122"/>
            </a:endParaRPr>
          </a:p>
        </p:txBody>
      </p:sp>
      <p:pic>
        <p:nvPicPr>
          <p:cNvPr id="13315" name="图片 15363" descr="2011051802"/>
          <p:cNvPicPr>
            <a:picLocks noChangeAspect="1"/>
          </p:cNvPicPr>
          <p:nvPr/>
        </p:nvPicPr>
        <p:blipFill>
          <a:blip r:embed="rId2"/>
          <a:stretch>
            <a:fillRect/>
          </a:stretch>
        </p:blipFill>
        <p:spPr>
          <a:xfrm>
            <a:off x="5029200" y="4419600"/>
            <a:ext cx="3489325" cy="2286000"/>
          </a:xfrm>
          <a:prstGeom prst="rect">
            <a:avLst/>
          </a:prstGeom>
          <a:noFill/>
          <a:ln w="9525">
            <a:noFill/>
          </a:ln>
        </p:spPr>
      </p:pic>
    </p:spTree>
  </p:cSld>
  <p:clrMapOvr>
    <a:masterClrMapping/>
  </p:clrMapOvr>
  <p:transition>
    <p:fade/>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14337" name="标题 16385"/>
          <p:cNvSpPr>
            <a:spLocks noGrp="1" noRot="1"/>
          </p:cNvSpPr>
          <p:nvPr>
            <p:ph type="title"/>
          </p:nvPr>
        </p:nvSpPr>
        <p:spPr/>
        <p:txBody>
          <a:bodyPr anchor="ctr" anchorCtr="0"/>
          <a:lstStyle/>
          <a:p>
            <a:endParaRPr lang="zh-CN" altLang="en-US"/>
          </a:p>
        </p:txBody>
      </p:sp>
      <p:sp>
        <p:nvSpPr>
          <p:cNvPr id="14338" name="文本占位符 16386"/>
          <p:cNvSpPr>
            <a:spLocks noGrp="1" noRot="1"/>
          </p:cNvSpPr>
          <p:nvPr>
            <p:ph idx="1"/>
          </p:nvPr>
        </p:nvSpPr>
        <p:spPr/>
        <p:txBody>
          <a:bodyPr anchor="t" anchorCtr="0"/>
          <a:lstStyle/>
          <a:p>
            <a:pPr>
              <a:lnSpc>
                <a:spcPct val="95000"/>
              </a:lnSpc>
            </a:pPr>
            <a:r>
              <a:rPr lang="zh-CN" altLang="en-US">
                <a:latin typeface="仿宋_GB2312" pitchFamily="49" charset="-122"/>
                <a:ea typeface="仿宋_GB2312" pitchFamily="49" charset="-122"/>
              </a:rPr>
              <a:t>3. 根据患者病情需要选用</a:t>
            </a:r>
            <a:r>
              <a:rPr lang="zh-CN" altLang="en-US" b="1">
                <a:solidFill>
                  <a:srgbClr val="FF0000"/>
                </a:solidFill>
                <a:latin typeface="仿宋_GB2312" pitchFamily="49" charset="-122"/>
                <a:ea typeface="仿宋_GB2312" pitchFamily="49" charset="-122"/>
              </a:rPr>
              <a:t>特殊使用级抗菌药物</a:t>
            </a:r>
            <a:r>
              <a:rPr lang="zh-CN" altLang="en-US">
                <a:latin typeface="仿宋_GB2312" pitchFamily="49" charset="-122"/>
                <a:ea typeface="仿宋_GB2312" pitchFamily="49" charset="-122"/>
              </a:rPr>
              <a:t>时，由临床科室提出会诊申请，由指定的3名以上会诊人员进行会诊，确定是否使用，包括讨论特殊使用级抗菌药物品种、使用剂量、疗程及预后等。经会诊确需使用的，临床科室须填写《特殊使用级抗菌药物申请表》，由会诊专家签名、抗菌药物管理工作组组长（副组长）批准、患者或其家属签字同意、具有高级专业职称的医师开具处方方可使用。</a:t>
            </a:r>
            <a:endParaRPr lang="zh-CN" altLang="en-US">
              <a:latin typeface="仿宋_GB2312" pitchFamily="49" charset="-122"/>
              <a:ea typeface="仿宋_GB2312" pitchFamily="49" charset="-122"/>
            </a:endParaRPr>
          </a:p>
        </p:txBody>
      </p:sp>
    </p:spTree>
  </p:cSld>
  <p:clrMapOvr>
    <a:masterClrMapping/>
  </p:clrMapOvr>
  <p:transition>
    <p:fade/>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15361" name="标题 17409"/>
          <p:cNvSpPr>
            <a:spLocks noGrp="1" noRot="1"/>
          </p:cNvSpPr>
          <p:nvPr>
            <p:ph type="title"/>
          </p:nvPr>
        </p:nvSpPr>
        <p:spPr/>
        <p:txBody>
          <a:bodyPr anchor="ctr" anchorCtr="0"/>
          <a:lstStyle/>
          <a:p>
            <a:endParaRPr lang="zh-CN" altLang="en-US"/>
          </a:p>
        </p:txBody>
      </p:sp>
      <p:sp>
        <p:nvSpPr>
          <p:cNvPr id="17411" name="内容占位符 17410"/>
          <p:cNvSpPr>
            <a:spLocks noGrp="1" noRot="1"/>
          </p:cNvSpPr>
          <p:nvPr>
            <p:ph idx="1"/>
          </p:nvPr>
        </p:nvSpPr>
        <p:spPr/>
        <p:txBody>
          <a:bodyPr anchor="t" anchorCtr="0"/>
          <a:lstStyle/>
          <a:p>
            <a:pPr>
              <a:lnSpc>
                <a:spcPct val="95000"/>
              </a:lnSpc>
              <a:buClr>
                <a:srgbClr val="FF0000"/>
              </a:buClr>
              <a:buNone/>
            </a:pPr>
            <a:endParaRPr lang="zh-CN" altLang="en-US" sz="2400" b="1">
              <a:latin typeface="仿宋_GB2312" pitchFamily="49" charset="-122"/>
              <a:ea typeface="仿宋_GB2312" pitchFamily="49" charset="-122"/>
            </a:endParaRPr>
          </a:p>
          <a:p>
            <a:pPr>
              <a:lnSpc>
                <a:spcPct val="95000"/>
              </a:lnSpc>
              <a:buClr>
                <a:srgbClr val="FF0000"/>
              </a:buClr>
              <a:buNone/>
            </a:pPr>
            <a:r>
              <a:rPr lang="zh-CN" altLang="en-US" sz="3200" b="1">
                <a:latin typeface="仿宋_GB2312" pitchFamily="49" charset="-122"/>
                <a:ea typeface="仿宋_GB2312" pitchFamily="49" charset="-122"/>
              </a:rPr>
              <a:t>特殊使用级抗菌药物会诊流程：</a:t>
            </a:r>
            <a:endParaRPr lang="zh-CN" altLang="en-US" sz="3200" b="1">
              <a:latin typeface="仿宋_GB2312" pitchFamily="49" charset="-122"/>
              <a:ea typeface="仿宋_GB2312" pitchFamily="49" charset="-122"/>
            </a:endParaRPr>
          </a:p>
          <a:p>
            <a:pPr>
              <a:lnSpc>
                <a:spcPct val="95000"/>
              </a:lnSpc>
              <a:buClr>
                <a:srgbClr val="FF0000"/>
              </a:buClr>
              <a:buNone/>
            </a:pPr>
            <a:endParaRPr lang="zh-CN" altLang="en-US" sz="3200" b="1">
              <a:latin typeface="仿宋_GB2312" pitchFamily="49" charset="-122"/>
              <a:ea typeface="仿宋_GB2312" pitchFamily="49" charset="-122"/>
            </a:endParaRPr>
          </a:p>
          <a:p>
            <a:pPr>
              <a:lnSpc>
                <a:spcPct val="95000"/>
              </a:lnSpc>
              <a:buNone/>
            </a:pPr>
            <a:r>
              <a:rPr lang="zh-CN" altLang="en-US">
                <a:latin typeface="仿宋_GB2312" pitchFamily="49" charset="-122"/>
                <a:ea typeface="仿宋_GB2312" pitchFamily="49" charset="-122"/>
              </a:rPr>
              <a:t>临床申请—→会诊通过—→组长（副组长）批准</a:t>
            </a:r>
            <a:endParaRPr lang="zh-CN" altLang="en-US">
              <a:latin typeface="仿宋_GB2312" pitchFamily="49" charset="-122"/>
              <a:ea typeface="仿宋_GB2312" pitchFamily="49" charset="-122"/>
            </a:endParaRPr>
          </a:p>
          <a:p>
            <a:pPr>
              <a:lnSpc>
                <a:spcPct val="95000"/>
              </a:lnSpc>
              <a:buNone/>
            </a:pPr>
            <a:endParaRPr lang="zh-CN" altLang="en-US">
              <a:latin typeface="仿宋_GB2312" pitchFamily="49" charset="-122"/>
              <a:ea typeface="仿宋_GB2312" pitchFamily="49" charset="-122"/>
            </a:endParaRPr>
          </a:p>
          <a:p>
            <a:pPr>
              <a:lnSpc>
                <a:spcPct val="95000"/>
              </a:lnSpc>
              <a:buNone/>
            </a:pPr>
            <a:r>
              <a:rPr lang="zh-CN" altLang="en-US">
                <a:latin typeface="仿宋_GB2312" pitchFamily="49" charset="-122"/>
                <a:ea typeface="仿宋_GB2312" pitchFamily="49" charset="-122"/>
              </a:rPr>
              <a:t>—→患者（家属）同意—→临床药学室归档</a:t>
            </a:r>
            <a:endParaRPr lang="zh-CN" altLang="en-US">
              <a:latin typeface="仿宋_GB2312" pitchFamily="49" charset="-122"/>
              <a:ea typeface="仿宋_GB2312" pitchFamily="49" charset="-122"/>
            </a:endParaRPr>
          </a:p>
          <a:p>
            <a:pPr>
              <a:lnSpc>
                <a:spcPct val="95000"/>
              </a:lnSpc>
              <a:buNone/>
            </a:pPr>
            <a:endParaRPr lang="zh-CN" altLang="en-US">
              <a:latin typeface="仿宋_GB2312" pitchFamily="49" charset="-122"/>
              <a:ea typeface="仿宋_GB2312" pitchFamily="49" charset="-122"/>
            </a:endParaRPr>
          </a:p>
          <a:p>
            <a:pPr>
              <a:lnSpc>
                <a:spcPct val="95000"/>
              </a:lnSpc>
              <a:buNone/>
            </a:pPr>
            <a:r>
              <a:rPr lang="zh-CN" altLang="en-US" sz="2400" b="1">
                <a:latin typeface="仿宋_GB2312" pitchFamily="49" charset="-122"/>
                <a:ea typeface="仿宋_GB2312" pitchFamily="49" charset="-122"/>
              </a:rPr>
              <a:t>     </a:t>
            </a:r>
            <a:endParaRPr lang="zh-CN" altLang="en-US" sz="2400" b="1">
              <a:latin typeface="仿宋_GB2312" pitchFamily="49" charset="-122"/>
              <a:ea typeface="仿宋_GB2312" pitchFamily="49" charset="-122"/>
            </a:endParaRP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17411">
                                            <p:txEl>
                                              <p:pRg st="3" end="3"/>
                                            </p:txEl>
                                          </p:spTgt>
                                        </p:tgtEl>
                                        <p:attrNameLst>
                                          <p:attrName>style.visibility</p:attrName>
                                        </p:attrNameLst>
                                      </p:cBhvr>
                                      <p:to>
                                        <p:strVal val="visible"/>
                                      </p:to>
                                    </p:set>
                                    <p:animEffect transition="in" filter="blinds(horizontal)">
                                      <p:cBhvr>
                                        <p:cTn id="7" dur="500"/>
                                        <p:tgtEl>
                                          <p:spTgt spid="17411">
                                            <p:txEl>
                                              <p:pRg st="3" end="3"/>
                                            </p:txEl>
                                          </p:spTgt>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17411">
                                            <p:txEl>
                                              <p:pRg st="5" end="5"/>
                                            </p:txEl>
                                          </p:spTgt>
                                        </p:tgtEl>
                                        <p:attrNameLst>
                                          <p:attrName>style.visibility</p:attrName>
                                        </p:attrNameLst>
                                      </p:cBhvr>
                                      <p:to>
                                        <p:strVal val="visible"/>
                                      </p:to>
                                    </p:set>
                                    <p:animEffect transition="in" filter="blinds(horizontal)">
                                      <p:cBhvr>
                                        <p:cTn id="10" dur="500"/>
                                        <p:tgtEl>
                                          <p:spTgt spid="1741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16385" name="标题 18433"/>
          <p:cNvSpPr>
            <a:spLocks noGrp="1" noRot="1"/>
          </p:cNvSpPr>
          <p:nvPr>
            <p:ph type="title"/>
          </p:nvPr>
        </p:nvSpPr>
        <p:spPr/>
        <p:txBody>
          <a:bodyPr anchor="ctr" anchorCtr="0"/>
          <a:lstStyle/>
          <a:p>
            <a:endParaRPr lang="zh-CN" altLang="en-US"/>
          </a:p>
        </p:txBody>
      </p:sp>
      <p:sp>
        <p:nvSpPr>
          <p:cNvPr id="17410" name="文本占位符 18434"/>
          <p:cNvSpPr>
            <a:spLocks noGrp="1" noRot="1"/>
          </p:cNvSpPr>
          <p:nvPr>
            <p:ph idx="1"/>
          </p:nvPr>
        </p:nvSpPr>
        <p:spPr>
          <a:xfrm>
            <a:off x="609600" y="1371600"/>
            <a:ext cx="8153400" cy="5181600"/>
          </a:xfrm>
        </p:spPr>
        <p:txBody>
          <a:bodyPr anchor="t" anchorCtr="0"/>
          <a:lstStyle/>
          <a:p>
            <a:pPr>
              <a:lnSpc>
                <a:spcPct val="95000"/>
              </a:lnSpc>
              <a:buClr>
                <a:srgbClr val="FF0000"/>
              </a:buClr>
              <a:buChar char="ü"/>
            </a:pPr>
            <a:r>
              <a:rPr lang="zh-CN" altLang="en-US" sz="2400">
                <a:latin typeface="仿宋_GB2312" pitchFamily="49" charset="-122"/>
                <a:ea typeface="仿宋_GB2312" pitchFamily="49" charset="-122"/>
              </a:rPr>
              <a:t>特殊使用级抗菌药物会诊人员由具有抗菌药物临床应用经验的</a:t>
            </a:r>
            <a:r>
              <a:rPr lang="zh-CN" altLang="en-US" sz="2400" b="1">
                <a:solidFill>
                  <a:srgbClr val="FF0000"/>
                </a:solidFill>
                <a:latin typeface="仿宋_GB2312" pitchFamily="49" charset="-122"/>
                <a:ea typeface="仿宋_GB2312" pitchFamily="49" charset="-122"/>
              </a:rPr>
              <a:t>感染性疾病科</a:t>
            </a:r>
            <a:r>
              <a:rPr lang="zh-CN" altLang="en-US" sz="2400" b="1">
                <a:latin typeface="仿宋_GB2312" pitchFamily="49" charset="-122"/>
                <a:ea typeface="仿宋_GB2312" pitchFamily="49" charset="-122"/>
              </a:rPr>
              <a:t>、</a:t>
            </a:r>
            <a:r>
              <a:rPr lang="zh-CN" altLang="en-US" sz="2400" b="1">
                <a:solidFill>
                  <a:srgbClr val="FF0000"/>
                </a:solidFill>
                <a:latin typeface="仿宋_GB2312" pitchFamily="49" charset="-122"/>
                <a:ea typeface="仿宋_GB2312" pitchFamily="49" charset="-122"/>
              </a:rPr>
              <a:t>呼吸科</a:t>
            </a:r>
            <a:r>
              <a:rPr lang="zh-CN" altLang="en-US" sz="2400" b="1">
                <a:latin typeface="仿宋_GB2312" pitchFamily="49" charset="-122"/>
                <a:ea typeface="仿宋_GB2312" pitchFamily="49" charset="-122"/>
              </a:rPr>
              <a:t>、</a:t>
            </a:r>
            <a:r>
              <a:rPr lang="zh-CN" altLang="en-US" sz="2400" b="1">
                <a:solidFill>
                  <a:srgbClr val="FF0000"/>
                </a:solidFill>
                <a:latin typeface="仿宋_GB2312" pitchFamily="49" charset="-122"/>
                <a:ea typeface="仿宋_GB2312" pitchFamily="49" charset="-122"/>
              </a:rPr>
              <a:t>重症医学科、检验科</a:t>
            </a:r>
            <a:r>
              <a:rPr lang="zh-CN" altLang="en-US" sz="2400">
                <a:latin typeface="仿宋_GB2312" pitchFamily="49" charset="-122"/>
                <a:ea typeface="仿宋_GB2312" pitchFamily="49" charset="-122"/>
              </a:rPr>
              <a:t>等具有高级专业职称的医师和抗感染专业临床药师担任。</a:t>
            </a:r>
            <a:endParaRPr lang="zh-CN" altLang="en-US" sz="2400">
              <a:latin typeface="仿宋_GB2312" pitchFamily="49" charset="-122"/>
              <a:ea typeface="仿宋_GB2312" pitchFamily="49" charset="-122"/>
            </a:endParaRPr>
          </a:p>
          <a:p>
            <a:pPr>
              <a:lnSpc>
                <a:spcPct val="95000"/>
              </a:lnSpc>
              <a:buClr>
                <a:srgbClr val="FF0000"/>
              </a:buClr>
              <a:buNone/>
            </a:pPr>
            <a:endParaRPr lang="zh-CN" altLang="en-US" sz="2400">
              <a:latin typeface="仿宋_GB2312" pitchFamily="49" charset="-122"/>
              <a:ea typeface="仿宋_GB2312" pitchFamily="49" charset="-122"/>
            </a:endParaRPr>
          </a:p>
          <a:p>
            <a:pPr>
              <a:lnSpc>
                <a:spcPct val="95000"/>
              </a:lnSpc>
              <a:buClr>
                <a:srgbClr val="FF0000"/>
              </a:buClr>
              <a:buChar char="ü"/>
            </a:pPr>
            <a:r>
              <a:rPr lang="zh-CN" altLang="en-US" sz="2400" b="1">
                <a:latin typeface="仿宋_GB2312" pitchFamily="49" charset="-122"/>
                <a:ea typeface="仿宋_GB2312" pitchFamily="49" charset="-122"/>
              </a:rPr>
              <a:t>我院特殊使用级抗菌药物会诊人员名单：</a:t>
            </a:r>
            <a:endParaRPr lang="zh-CN" altLang="en-US" sz="2400" b="1">
              <a:latin typeface="仿宋_GB2312" pitchFamily="49" charset="-122"/>
              <a:ea typeface="仿宋_GB2312" pitchFamily="49" charset="-122"/>
            </a:endParaRPr>
          </a:p>
          <a:p>
            <a:pPr>
              <a:lnSpc>
                <a:spcPct val="95000"/>
              </a:lnSpc>
              <a:buClr>
                <a:srgbClr val="FF0000"/>
              </a:buClr>
              <a:buNone/>
            </a:pPr>
            <a:r>
              <a:rPr lang="zh-CN" altLang="en-US" sz="2400">
                <a:latin typeface="仿宋_GB2312" pitchFamily="49" charset="-122"/>
                <a:ea typeface="仿宋_GB2312" pitchFamily="49" charset="-122"/>
              </a:rPr>
              <a:t>  副组长：</a:t>
            </a:r>
            <a:endParaRPr lang="zh-CN" altLang="en-US" sz="2400">
              <a:latin typeface="仿宋_GB2312" pitchFamily="49" charset="-122"/>
              <a:ea typeface="仿宋_GB2312" pitchFamily="49" charset="-122"/>
            </a:endParaRPr>
          </a:p>
          <a:p>
            <a:pPr>
              <a:lnSpc>
                <a:spcPct val="95000"/>
              </a:lnSpc>
              <a:buClr>
                <a:srgbClr val="FF0000"/>
              </a:buClr>
              <a:buNone/>
            </a:pPr>
            <a:r>
              <a:rPr lang="zh-CN" altLang="en-US" sz="2400">
                <a:latin typeface="仿宋_GB2312" pitchFamily="49" charset="-122"/>
                <a:ea typeface="仿宋_GB2312" pitchFamily="49" charset="-122"/>
              </a:rPr>
              <a:t>  成  员：</a:t>
            </a:r>
            <a:endParaRPr lang="zh-CN" altLang="en-US" b="1">
              <a:latin typeface="仿宋_GB2312" pitchFamily="49" charset="-122"/>
              <a:ea typeface="仿宋_GB2312" pitchFamily="49" charset="-122"/>
            </a:endParaRP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17410">
                                            <p:txEl>
                                              <p:pRg st="2" end="2"/>
                                            </p:txEl>
                                          </p:spTgt>
                                        </p:tgtEl>
                                        <p:attrNameLst>
                                          <p:attrName>style.visibility</p:attrName>
                                        </p:attrNameLst>
                                      </p:cBhvr>
                                      <p:to>
                                        <p:strVal val="visible"/>
                                      </p:to>
                                    </p:set>
                                    <p:animEffect transition="in" filter="blinds(horizontal)">
                                      <p:cBhvr>
                                        <p:cTn id="7" dur="500"/>
                                        <p:tgtEl>
                                          <p:spTgt spid="17410">
                                            <p:txEl>
                                              <p:pRg st="2" end="2"/>
                                            </p:txEl>
                                          </p:spTgt>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17410">
                                            <p:txEl>
                                              <p:charRg st="93" end="103"/>
                                            </p:txEl>
                                          </p:spTgt>
                                        </p:tgtEl>
                                        <p:attrNameLst>
                                          <p:attrName>style.visibility</p:attrName>
                                        </p:attrNameLst>
                                      </p:cBhvr>
                                      <p:to>
                                        <p:strVal val="visible"/>
                                      </p:to>
                                    </p:set>
                                    <p:animEffect transition="in" filter="blinds(horizontal)">
                                      <p:cBhvr>
                                        <p:cTn id="10" dur="500"/>
                                        <p:tgtEl>
                                          <p:spTgt spid="17410">
                                            <p:txEl>
                                              <p:charRg st="93" end="103"/>
                                            </p:txEl>
                                          </p:spTgt>
                                        </p:tgtEl>
                                      </p:cBhvr>
                                    </p:animEffect>
                                  </p:childTnLst>
                                </p:cTn>
                              </p:par>
                              <p:par>
                                <p:cTn id="11" presetID="3" presetClass="entr" presetSubtype="10" dur="500" fill="hold" nodeType="withEffect">
                                  <p:stCondLst>
                                    <p:cond delay="0"/>
                                  </p:stCondLst>
                                  <p:childTnLst>
                                    <p:set>
                                      <p:cBhvr>
                                        <p:cTn id="12" dur="1" fill="hold">
                                          <p:stCondLst>
                                            <p:cond delay="0"/>
                                          </p:stCondLst>
                                        </p:cTn>
                                        <p:tgtEl>
                                          <p:spTgt spid="17410">
                                            <p:txEl>
                                              <p:charRg st="103" end="132"/>
                                            </p:txEl>
                                          </p:spTgt>
                                        </p:tgtEl>
                                        <p:attrNameLst>
                                          <p:attrName>style.visibility</p:attrName>
                                        </p:attrNameLst>
                                      </p:cBhvr>
                                      <p:to>
                                        <p:strVal val="visible"/>
                                      </p:to>
                                    </p:set>
                                    <p:animEffect transition="in" filter="blinds(horizontal)">
                                      <p:cBhvr>
                                        <p:cTn id="13" dur="500"/>
                                        <p:tgtEl>
                                          <p:spTgt spid="17410">
                                            <p:txEl>
                                              <p:charRg st="103" end="13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17409" name="标题 19457"/>
          <p:cNvSpPr>
            <a:spLocks noGrp="1" noRot="1"/>
          </p:cNvSpPr>
          <p:nvPr>
            <p:ph type="title"/>
          </p:nvPr>
        </p:nvSpPr>
        <p:spPr/>
        <p:txBody>
          <a:bodyPr anchor="ctr" anchorCtr="0"/>
          <a:lstStyle/>
          <a:p>
            <a:r>
              <a:rPr lang="zh-CN" altLang="en-US">
                <a:latin typeface="仿宋_GB2312" pitchFamily="49" charset="-122"/>
                <a:ea typeface="仿宋_GB2312" pitchFamily="49" charset="-122"/>
              </a:rPr>
              <a:t>特殊使用级</a:t>
            </a:r>
            <a:r>
              <a:rPr lang="en-US" altLang="zh-CN">
                <a:latin typeface="仿宋_GB2312" pitchFamily="49" charset="-122"/>
                <a:ea typeface="仿宋_GB2312" pitchFamily="49" charset="-122"/>
              </a:rPr>
              <a:t>—38</a:t>
            </a:r>
            <a:r>
              <a:rPr lang="zh-CN" altLang="en-US">
                <a:latin typeface="仿宋_GB2312" pitchFamily="49" charset="-122"/>
                <a:ea typeface="仿宋_GB2312" pitchFamily="49" charset="-122"/>
              </a:rPr>
              <a:t>号文</a:t>
            </a:r>
            <a:endParaRPr lang="zh-CN" altLang="en-US">
              <a:latin typeface="仿宋_GB2312" pitchFamily="49" charset="-122"/>
              <a:ea typeface="仿宋_GB2312" pitchFamily="49" charset="-122"/>
            </a:endParaRPr>
          </a:p>
        </p:txBody>
      </p:sp>
      <p:sp>
        <p:nvSpPr>
          <p:cNvPr id="17410" name="文本占位符 19458"/>
          <p:cNvSpPr>
            <a:spLocks noGrp="1" noRot="1"/>
          </p:cNvSpPr>
          <p:nvPr>
            <p:ph idx="1"/>
          </p:nvPr>
        </p:nvSpPr>
        <p:spPr/>
        <p:txBody>
          <a:bodyPr anchor="t" anchorCtr="0"/>
          <a:lstStyle/>
          <a:p>
            <a:pPr>
              <a:lnSpc>
                <a:spcPct val="125000"/>
              </a:lnSpc>
              <a:buClr>
                <a:schemeClr val="tx1"/>
              </a:buClr>
              <a:buNone/>
            </a:pPr>
            <a:r>
              <a:rPr lang="zh-CN" altLang="en-US" sz="2400" b="1">
                <a:latin typeface="仿宋_GB2312" pitchFamily="49" charset="-122"/>
                <a:ea typeface="仿宋_GB2312" pitchFamily="49" charset="-122"/>
              </a:rPr>
              <a:t>①第四代头孢菌素：头孢吡肟、头孢匹罗、头孢噻利等</a:t>
            </a:r>
            <a:r>
              <a:rPr lang="zh-CN" altLang="en-US" sz="2400" b="1">
                <a:solidFill>
                  <a:srgbClr val="0000FF"/>
                </a:solidFill>
                <a:latin typeface="仿宋_GB2312" pitchFamily="49" charset="-122"/>
                <a:ea typeface="仿宋_GB2312" pitchFamily="49" charset="-122"/>
              </a:rPr>
              <a:t>（AmpC型酶）</a:t>
            </a:r>
            <a:endParaRPr lang="zh-CN" altLang="en-US" sz="2400" b="1">
              <a:solidFill>
                <a:srgbClr val="0000FF"/>
              </a:solidFill>
              <a:latin typeface="仿宋_GB2312" pitchFamily="49" charset="-122"/>
              <a:ea typeface="仿宋_GB2312" pitchFamily="49" charset="-122"/>
            </a:endParaRPr>
          </a:p>
          <a:p>
            <a:pPr>
              <a:lnSpc>
                <a:spcPct val="125000"/>
              </a:lnSpc>
              <a:buClr>
                <a:schemeClr val="tx1"/>
              </a:buClr>
              <a:buNone/>
            </a:pPr>
            <a:r>
              <a:rPr lang="zh-CN" altLang="en-US" sz="2400" b="1">
                <a:latin typeface="仿宋_GB2312" pitchFamily="49" charset="-122"/>
                <a:ea typeface="仿宋_GB2312" pitchFamily="49" charset="-122"/>
              </a:rPr>
              <a:t>②碳青霉烯类抗菌药物：美罗培南、亚胺培南／西司他丁、帕尼培南／倍他米隆、比阿培南等</a:t>
            </a:r>
            <a:r>
              <a:rPr lang="zh-CN" altLang="en-US" sz="2400" b="1">
                <a:solidFill>
                  <a:srgbClr val="0000FF"/>
                </a:solidFill>
                <a:latin typeface="仿宋_GB2312" pitchFamily="49" charset="-122"/>
                <a:ea typeface="仿宋_GB2312" pitchFamily="49" charset="-122"/>
              </a:rPr>
              <a:t>（ESBLs）</a:t>
            </a:r>
            <a:endParaRPr lang="zh-CN" altLang="en-US" sz="2400" b="1">
              <a:solidFill>
                <a:srgbClr val="0000FF"/>
              </a:solidFill>
              <a:latin typeface="仿宋_GB2312" pitchFamily="49" charset="-122"/>
              <a:ea typeface="仿宋_GB2312" pitchFamily="49" charset="-122"/>
            </a:endParaRPr>
          </a:p>
          <a:p>
            <a:pPr>
              <a:lnSpc>
                <a:spcPct val="125000"/>
              </a:lnSpc>
              <a:buClr>
                <a:schemeClr val="tx1"/>
              </a:buClr>
              <a:buNone/>
            </a:pPr>
            <a:r>
              <a:rPr lang="zh-CN" altLang="en-US" sz="2400" b="1">
                <a:latin typeface="仿宋_GB2312" pitchFamily="49" charset="-122"/>
                <a:ea typeface="仿宋_GB2312" pitchFamily="49" charset="-122"/>
              </a:rPr>
              <a:t>③多肽类与其他抗菌药物：万古霉素、去甲万古霉素、替可拉宁、利奈唑胺等</a:t>
            </a:r>
            <a:r>
              <a:rPr lang="zh-CN" altLang="en-US" sz="2400" b="1">
                <a:solidFill>
                  <a:srgbClr val="0000FF"/>
                </a:solidFill>
                <a:latin typeface="仿宋_GB2312" pitchFamily="49" charset="-122"/>
                <a:ea typeface="仿宋_GB2312" pitchFamily="49" charset="-122"/>
              </a:rPr>
              <a:t>（MRSA)</a:t>
            </a:r>
            <a:endParaRPr lang="zh-CN" altLang="en-US" sz="2400" b="1">
              <a:solidFill>
                <a:srgbClr val="0000FF"/>
              </a:solidFill>
              <a:latin typeface="仿宋_GB2312" pitchFamily="49" charset="-122"/>
              <a:ea typeface="仿宋_GB2312" pitchFamily="49" charset="-122"/>
            </a:endParaRPr>
          </a:p>
          <a:p>
            <a:pPr>
              <a:lnSpc>
                <a:spcPct val="125000"/>
              </a:lnSpc>
              <a:buClr>
                <a:schemeClr val="tx1"/>
              </a:buClr>
              <a:buNone/>
            </a:pPr>
            <a:r>
              <a:rPr lang="zh-CN" altLang="en-US" sz="2400" b="1">
                <a:latin typeface="仿宋_GB2312" pitchFamily="49" charset="-122"/>
                <a:ea typeface="仿宋_GB2312" pitchFamily="49" charset="-122"/>
              </a:rPr>
              <a:t>④抗真菌药物：卡泊芬净、米卡芬净、伊曲康唑、伏立康唑、两性霉素B含脂制剂等</a:t>
            </a:r>
            <a:r>
              <a:rPr lang="zh-CN" altLang="en-US" sz="2400" b="1">
                <a:solidFill>
                  <a:srgbClr val="0000FF"/>
                </a:solidFill>
                <a:latin typeface="仿宋_GB2312" pitchFamily="49" charset="-122"/>
                <a:ea typeface="仿宋_GB2312" pitchFamily="49" charset="-122"/>
              </a:rPr>
              <a:t>(念珠、曲菌）</a:t>
            </a:r>
            <a:endParaRPr lang="zh-CN" altLang="en-US" sz="2400" b="1">
              <a:solidFill>
                <a:srgbClr val="0000FF"/>
              </a:solidFill>
              <a:latin typeface="仿宋_GB2312" pitchFamily="49" charset="-122"/>
              <a:ea typeface="仿宋_GB2312" pitchFamily="49" charset="-122"/>
            </a:endParaRPr>
          </a:p>
          <a:p>
            <a:pPr>
              <a:buNone/>
            </a:pPr>
            <a:r>
              <a:rPr lang="zh-CN" altLang="en-US" sz="2400" b="1">
                <a:latin typeface="仿宋_GB2312" pitchFamily="49" charset="-122"/>
                <a:ea typeface="仿宋_GB2312" pitchFamily="49" charset="-122"/>
              </a:rPr>
              <a:t>⑤单环β内酰胺类：氨曲南</a:t>
            </a:r>
            <a:endParaRPr lang="zh-CN" altLang="en-US" sz="2400" b="1">
              <a:latin typeface="仿宋_GB2312" pitchFamily="49" charset="-122"/>
              <a:ea typeface="仿宋_GB2312" pitchFamily="49" charset="-122"/>
            </a:endParaRPr>
          </a:p>
          <a:p>
            <a:pPr>
              <a:buNone/>
            </a:pPr>
            <a:endParaRPr lang="zh-CN" altLang="en-US" sz="2400" b="1">
              <a:latin typeface="仿宋_GB2312" pitchFamily="49" charset="-122"/>
              <a:ea typeface="仿宋_GB2312" pitchFamily="49" charset="-122"/>
            </a:endParaRPr>
          </a:p>
        </p:txBody>
      </p:sp>
    </p:spTree>
  </p:cSld>
  <p:clrMapOvr>
    <a:masterClrMapping/>
  </p:clrMapOvr>
  <p:transition>
    <p:fade/>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18433" name="标题 20481"/>
          <p:cNvSpPr>
            <a:spLocks noGrp="1" noRot="1"/>
          </p:cNvSpPr>
          <p:nvPr>
            <p:ph type="title"/>
          </p:nvPr>
        </p:nvSpPr>
        <p:spPr/>
        <p:txBody>
          <a:bodyPr anchor="ctr" anchorCtr="0"/>
          <a:lstStyle/>
          <a:p>
            <a:r>
              <a:rPr lang="zh-CN" altLang="en-US" sz="3200">
                <a:latin typeface="仿宋_GB2312" pitchFamily="49" charset="-122"/>
                <a:ea typeface="仿宋_GB2312" pitchFamily="49" charset="-122"/>
              </a:rPr>
              <a:t>使用特殊级抗菌药物注意事项：</a:t>
            </a:r>
            <a:endParaRPr lang="zh-CN" altLang="en-US">
              <a:latin typeface="仿宋_GB2312" pitchFamily="49" charset="-122"/>
              <a:ea typeface="仿宋_GB2312" pitchFamily="49" charset="-122"/>
            </a:endParaRPr>
          </a:p>
        </p:txBody>
      </p:sp>
      <p:sp>
        <p:nvSpPr>
          <p:cNvPr id="18434" name="文本占位符 20482"/>
          <p:cNvSpPr>
            <a:spLocks noGrp="1" noRot="1"/>
          </p:cNvSpPr>
          <p:nvPr>
            <p:ph idx="1"/>
          </p:nvPr>
        </p:nvSpPr>
        <p:spPr>
          <a:xfrm>
            <a:off x="533400" y="1066800"/>
            <a:ext cx="8153400" cy="5181600"/>
          </a:xfrm>
        </p:spPr>
        <p:txBody>
          <a:bodyPr anchor="t" anchorCtr="0"/>
          <a:lstStyle/>
          <a:p>
            <a:pPr>
              <a:lnSpc>
                <a:spcPct val="105000"/>
              </a:lnSpc>
              <a:buNone/>
            </a:pPr>
            <a:endParaRPr lang="zh-CN" altLang="en-US">
              <a:latin typeface="仿宋_GB2312" pitchFamily="49" charset="-122"/>
              <a:ea typeface="仿宋_GB2312" pitchFamily="49" charset="-122"/>
            </a:endParaRPr>
          </a:p>
          <a:p>
            <a:pPr>
              <a:lnSpc>
                <a:spcPct val="105000"/>
              </a:lnSpc>
              <a:buNone/>
            </a:pPr>
            <a:r>
              <a:rPr lang="zh-CN" altLang="en-US">
                <a:latin typeface="仿宋_GB2312" pitchFamily="49" charset="-122"/>
                <a:ea typeface="仿宋_GB2312" pitchFamily="49" charset="-122"/>
              </a:rPr>
              <a:t>1）</a:t>
            </a:r>
            <a:r>
              <a:rPr lang="zh-CN" altLang="en-US" b="1">
                <a:solidFill>
                  <a:srgbClr val="FF0000"/>
                </a:solidFill>
                <a:ea typeface="仿宋_GB2312" pitchFamily="49" charset="-122"/>
              </a:rPr>
              <a:t>门急诊处方不得开具特殊使用级抗菌药物。</a:t>
            </a:r>
            <a:endParaRPr lang="zh-CN" altLang="en-US" b="1">
              <a:solidFill>
                <a:srgbClr val="FF0000"/>
              </a:solidFill>
              <a:ea typeface="仿宋_GB2312" pitchFamily="49" charset="-122"/>
            </a:endParaRPr>
          </a:p>
          <a:p>
            <a:pPr>
              <a:lnSpc>
                <a:spcPct val="105000"/>
              </a:lnSpc>
              <a:buNone/>
            </a:pPr>
            <a:r>
              <a:rPr lang="zh-CN" altLang="en-US">
                <a:latin typeface="仿宋_GB2312" pitchFamily="49" charset="-122"/>
                <a:ea typeface="仿宋_GB2312" pitchFamily="49" charset="-122"/>
              </a:rPr>
              <a:t>2）一般情况下，特殊使用级抗菌药物</a:t>
            </a:r>
            <a:r>
              <a:rPr lang="zh-CN" altLang="en-US" b="1">
                <a:solidFill>
                  <a:srgbClr val="FF0000"/>
                </a:solidFill>
                <a:latin typeface="仿宋_GB2312" pitchFamily="49" charset="-122"/>
                <a:ea typeface="仿宋_GB2312" pitchFamily="49" charset="-122"/>
              </a:rPr>
              <a:t>不能作为预防用药</a:t>
            </a:r>
            <a:r>
              <a:rPr lang="zh-CN" altLang="en-US">
                <a:latin typeface="仿宋_GB2312" pitchFamily="49" charset="-122"/>
                <a:ea typeface="仿宋_GB2312" pitchFamily="49" charset="-122"/>
              </a:rPr>
              <a:t>；</a:t>
            </a:r>
            <a:endParaRPr lang="zh-CN" altLang="en-US">
              <a:latin typeface="仿宋_GB2312" pitchFamily="49" charset="-122"/>
              <a:ea typeface="仿宋_GB2312" pitchFamily="49" charset="-122"/>
            </a:endParaRPr>
          </a:p>
          <a:p>
            <a:pPr>
              <a:lnSpc>
                <a:spcPct val="105000"/>
              </a:lnSpc>
              <a:buNone/>
            </a:pPr>
            <a:r>
              <a:rPr lang="zh-CN" altLang="en-US">
                <a:latin typeface="仿宋_GB2312" pitchFamily="49" charset="-122"/>
                <a:ea typeface="仿宋_GB2312" pitchFamily="49" charset="-122"/>
              </a:rPr>
              <a:t>3）接受特殊使用级抗菌药物治疗的住院患者，抗菌药物使用前应送检微生物标本。如未送检，应在病程中记录正当的理由。</a:t>
            </a:r>
            <a:endParaRPr lang="zh-CN" altLang="en-US">
              <a:latin typeface="仿宋_GB2312" pitchFamily="49" charset="-122"/>
              <a:ea typeface="仿宋_GB2312" pitchFamily="49" charset="-122"/>
            </a:endParaRPr>
          </a:p>
          <a:p>
            <a:pPr>
              <a:lnSpc>
                <a:spcPct val="105000"/>
              </a:lnSpc>
              <a:buNone/>
            </a:pPr>
            <a:r>
              <a:rPr lang="zh-CN" altLang="en-US">
                <a:latin typeface="仿宋_GB2312" pitchFamily="49" charset="-122"/>
                <a:ea typeface="仿宋_GB2312" pitchFamily="49" charset="-122"/>
              </a:rPr>
              <a:t>4）特殊使用级抗菌药物的选用，原则上应根据病原学检查和药敏试验结果，如结果中有对非限制或限制级抗菌药物敏感，则不选用特殊使用级抗菌药物。</a:t>
            </a:r>
            <a:endParaRPr lang="zh-CN" altLang="en-US">
              <a:latin typeface="仿宋_GB2312" pitchFamily="49" charset="-122"/>
              <a:ea typeface="仿宋_GB2312" pitchFamily="49" charset="-122"/>
            </a:endParaRPr>
          </a:p>
        </p:txBody>
      </p:sp>
    </p:spTree>
  </p:cSld>
  <p:clrMapOvr>
    <a:masterClrMapping/>
  </p:clrMapOvr>
  <p:transition>
    <p:fade/>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pic>
        <p:nvPicPr>
          <p:cNvPr id="19457" name="图片 21505" descr="200507463-001"/>
          <p:cNvPicPr>
            <a:picLocks noChangeAspect="1"/>
          </p:cNvPicPr>
          <p:nvPr/>
        </p:nvPicPr>
        <p:blipFill>
          <a:blip r:embed="rId2"/>
          <a:stretch>
            <a:fillRect/>
          </a:stretch>
        </p:blipFill>
        <p:spPr>
          <a:xfrm>
            <a:off x="6324600" y="4267200"/>
            <a:ext cx="2667000" cy="2492375"/>
          </a:xfrm>
          <a:prstGeom prst="rect">
            <a:avLst/>
          </a:prstGeom>
          <a:noFill/>
          <a:ln w="9525">
            <a:noFill/>
          </a:ln>
        </p:spPr>
      </p:pic>
      <p:sp>
        <p:nvSpPr>
          <p:cNvPr id="19458" name="标题 21506"/>
          <p:cNvSpPr>
            <a:spLocks noGrp="1" noRot="1"/>
          </p:cNvSpPr>
          <p:nvPr>
            <p:ph type="title"/>
          </p:nvPr>
        </p:nvSpPr>
        <p:spPr>
          <a:xfrm>
            <a:off x="838200" y="304800"/>
            <a:ext cx="7620000" cy="609600"/>
          </a:xfrm>
        </p:spPr>
        <p:txBody>
          <a:bodyPr anchor="ctr" anchorCtr="0"/>
          <a:lstStyle/>
          <a:p>
            <a:r>
              <a:rPr lang="zh-CN" altLang="en-US" sz="3200">
                <a:ea typeface="仿宋_GB2312" pitchFamily="49" charset="-122"/>
              </a:rPr>
              <a:t>三、明确处方权限</a:t>
            </a:r>
            <a:endParaRPr lang="zh-CN" altLang="en-US" sz="3200">
              <a:ea typeface="仿宋_GB2312" pitchFamily="49" charset="-122"/>
            </a:endParaRPr>
          </a:p>
        </p:txBody>
      </p:sp>
      <p:sp>
        <p:nvSpPr>
          <p:cNvPr id="21508" name="内容占位符 21507"/>
          <p:cNvSpPr>
            <a:spLocks noGrp="1" noRot="1"/>
          </p:cNvSpPr>
          <p:nvPr>
            <p:ph idx="1"/>
          </p:nvPr>
        </p:nvSpPr>
        <p:spPr>
          <a:xfrm>
            <a:off x="533400" y="1143000"/>
            <a:ext cx="8001000" cy="2590800"/>
          </a:xfrm>
        </p:spPr>
        <p:txBody>
          <a:bodyPr anchor="t" anchorCtr="0"/>
          <a:lstStyle/>
          <a:p>
            <a:pPr marL="0" indent="0">
              <a:buNone/>
            </a:pPr>
            <a:r>
              <a:rPr lang="en-US" altLang="zh-CN" sz="2400" b="1">
                <a:latin typeface="仿宋_GB2312" pitchFamily="49" charset="-122"/>
                <a:ea typeface="仿宋_GB2312" pitchFamily="49" charset="-122"/>
                <a:sym typeface="宋体" panose="02010600030101010101" pitchFamily="2" charset="-122"/>
              </a:rPr>
              <a:t>1</a:t>
            </a:r>
            <a:r>
              <a:rPr lang="zh-CN" altLang="en-US" sz="2400" b="1">
                <a:latin typeface="仿宋_GB2312" pitchFamily="49" charset="-122"/>
                <a:ea typeface="仿宋_GB2312" pitchFamily="49" charset="-122"/>
                <a:sym typeface="宋体" panose="02010600030101010101" pitchFamily="2" charset="-122"/>
              </a:rPr>
              <a:t>、医师要经抗菌药物培训和考核，合格后方可授予相应级别的抗菌药物处方权。</a:t>
            </a:r>
            <a:endParaRPr lang="zh-CN" altLang="en-US" sz="2400" b="1">
              <a:latin typeface="仿宋_GB2312" pitchFamily="49" charset="-122"/>
              <a:ea typeface="仿宋_GB2312" pitchFamily="49" charset="-122"/>
            </a:endParaRPr>
          </a:p>
          <a:p>
            <a:pPr marL="0" indent="0"/>
            <a:r>
              <a:rPr lang="zh-CN" altLang="en-US" sz="2400" b="1">
                <a:latin typeface="仿宋_GB2312" pitchFamily="49" charset="-122"/>
                <a:ea typeface="仿宋_GB2312" pitchFamily="49" charset="-122"/>
              </a:rPr>
              <a:t>住院医师职称授予非限制级抗菌药物处方权；</a:t>
            </a:r>
            <a:endParaRPr lang="zh-CN" altLang="en-US" sz="2400" b="1">
              <a:latin typeface="仿宋_GB2312" pitchFamily="49" charset="-122"/>
              <a:ea typeface="仿宋_GB2312" pitchFamily="49" charset="-122"/>
            </a:endParaRPr>
          </a:p>
          <a:p>
            <a:pPr marL="0" indent="0"/>
            <a:r>
              <a:rPr lang="zh-CN" altLang="en-US" sz="2400" b="1">
                <a:latin typeface="仿宋_GB2312" pitchFamily="49" charset="-122"/>
                <a:ea typeface="仿宋_GB2312" pitchFamily="49" charset="-122"/>
              </a:rPr>
              <a:t>主治医师职称以上的授予限制级抗菌药物处方权；</a:t>
            </a:r>
            <a:endParaRPr lang="zh-CN" altLang="en-US" sz="2400" b="1">
              <a:latin typeface="仿宋_GB2312" pitchFamily="49" charset="-122"/>
              <a:ea typeface="仿宋_GB2312" pitchFamily="49" charset="-122"/>
            </a:endParaRPr>
          </a:p>
          <a:p>
            <a:pPr marL="0" indent="0"/>
            <a:r>
              <a:rPr lang="zh-CN" altLang="en-US" sz="2400" b="1">
                <a:latin typeface="仿宋_GB2312" pitchFamily="49" charset="-122"/>
                <a:ea typeface="仿宋_GB2312" pitchFamily="49" charset="-122"/>
              </a:rPr>
              <a:t>副主任医师职称以上的授予特殊级抗菌药物处方权。</a:t>
            </a:r>
            <a:endParaRPr lang="zh-CN" altLang="en-US" sz="2400" b="1">
              <a:latin typeface="仿宋_GB2312" pitchFamily="49" charset="-122"/>
              <a:ea typeface="仿宋_GB2312" pitchFamily="49" charset="-122"/>
            </a:endParaRPr>
          </a:p>
          <a:p>
            <a:pPr marL="0" indent="0">
              <a:buNone/>
            </a:pPr>
            <a:r>
              <a:rPr lang="en-US" altLang="zh-CN" sz="2400" b="1">
                <a:latin typeface="仿宋_GB2312" pitchFamily="49" charset="-122"/>
                <a:ea typeface="仿宋_GB2312" pitchFamily="49" charset="-122"/>
                <a:sym typeface="宋体" panose="02010600030101010101" pitchFamily="2" charset="-122"/>
              </a:rPr>
              <a:t>2</a:t>
            </a:r>
            <a:r>
              <a:rPr lang="zh-CN" altLang="en-US" sz="2400" b="1">
                <a:latin typeface="仿宋_GB2312" pitchFamily="49" charset="-122"/>
                <a:ea typeface="仿宋_GB2312" pitchFamily="49" charset="-122"/>
                <a:sym typeface="宋体" panose="02010600030101010101" pitchFamily="2" charset="-122"/>
              </a:rPr>
              <a:t>、具备药师职称经过培训并考核合格后，方可授予抗菌药物调剂资格。</a:t>
            </a:r>
            <a:endParaRPr lang="zh-CN" altLang="en-US" sz="2400" b="1">
              <a:latin typeface="仿宋_GB2312" pitchFamily="49" charset="-122"/>
              <a:ea typeface="仿宋_GB2312" pitchFamily="49" charset="-122"/>
            </a:endParaRPr>
          </a:p>
          <a:p>
            <a:pPr marL="0" indent="0"/>
            <a:endParaRPr lang="zh-CN" altLang="en-US" b="1">
              <a:latin typeface="仿宋_GB2312" pitchFamily="49" charset="-122"/>
              <a:ea typeface="仿宋_GB2312" pitchFamily="49" charset="-122"/>
            </a:endParaRPr>
          </a:p>
          <a:p>
            <a:pPr marL="0" indent="0">
              <a:buNone/>
            </a:pPr>
            <a:r>
              <a:rPr lang="zh-CN" altLang="en-US" b="1">
                <a:solidFill>
                  <a:srgbClr val="FF0000"/>
                </a:solidFill>
                <a:latin typeface="仿宋_GB2312" pitchFamily="49" charset="-122"/>
                <a:ea typeface="仿宋_GB2312" pitchFamily="49" charset="-122"/>
              </a:rPr>
              <a:t>抗菌药物分级管理与授权名单一致率</a:t>
            </a:r>
            <a:endParaRPr lang="zh-CN" altLang="en-US" b="1">
              <a:solidFill>
                <a:srgbClr val="FF0000"/>
              </a:solidFill>
              <a:latin typeface="仿宋_GB2312" pitchFamily="49" charset="-122"/>
              <a:ea typeface="仿宋_GB2312" pitchFamily="49" charset="-122"/>
            </a:endParaRPr>
          </a:p>
          <a:p>
            <a:pPr marL="0" indent="0">
              <a:buNone/>
            </a:pPr>
            <a:r>
              <a:rPr lang="zh-CN" altLang="en-US" b="1">
                <a:solidFill>
                  <a:srgbClr val="FF0000"/>
                </a:solidFill>
                <a:latin typeface="仿宋_GB2312" pitchFamily="49" charset="-122"/>
                <a:ea typeface="仿宋_GB2312" pitchFamily="49" charset="-122"/>
              </a:rPr>
              <a:t>                         ≥95%</a:t>
            </a:r>
            <a:endParaRPr lang="zh-CN" altLang="en-US" b="1">
              <a:solidFill>
                <a:srgbClr val="FF0000"/>
              </a:solidFill>
              <a:latin typeface="仿宋_GB2312" pitchFamily="49" charset="-122"/>
              <a:ea typeface="仿宋_GB2312" pitchFamily="49" charset="-122"/>
            </a:endParaRPr>
          </a:p>
          <a:p>
            <a:pPr marL="0" indent="0">
              <a:buNone/>
            </a:pPr>
            <a:endParaRPr lang="zh-CN" altLang="en-US" sz="1400" b="1"/>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4" dur="500" fill="hold" nodeType="withEffect">
                                  <p:stCondLst>
                                    <p:cond delay="0"/>
                                  </p:stCondLst>
                                  <p:childTnLst>
                                    <p:set>
                                      <p:cBhvr>
                                        <p:cTn id="6" dur="1" fill="hold">
                                          <p:stCondLst>
                                            <p:cond delay="0"/>
                                          </p:stCondLst>
                                        </p:cTn>
                                        <p:tgtEl>
                                          <p:spTgt spid="21508">
                                            <p:txEl>
                                              <p:charRg st="86" end="116"/>
                                            </p:txEl>
                                          </p:spTgt>
                                        </p:tgtEl>
                                        <p:attrNameLst>
                                          <p:attrName>style.visibility</p:attrName>
                                        </p:attrNameLst>
                                      </p:cBhvr>
                                      <p:to>
                                        <p:strVal val="visible"/>
                                      </p:to>
                                    </p:set>
                                    <p:anim calcmode="lin" valueType="num">
                                      <p:cBhvr additive="base">
                                        <p:cTn id="7" dur="500" fill="hold"/>
                                        <p:tgtEl>
                                          <p:spTgt spid="21508">
                                            <p:txEl>
                                              <p:charRg st="86" end="11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1508">
                                            <p:txEl>
                                              <p:charRg st="86" end="11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0481" name="标题 22529"/>
          <p:cNvSpPr>
            <a:spLocks noGrp="1" noRot="1"/>
          </p:cNvSpPr>
          <p:nvPr>
            <p:ph type="title"/>
          </p:nvPr>
        </p:nvSpPr>
        <p:spPr/>
        <p:txBody>
          <a:bodyPr anchor="ctr" anchorCtr="0"/>
          <a:lstStyle/>
          <a:p>
            <a:r>
              <a:rPr lang="zh-CN" altLang="en-US" sz="3200">
                <a:ea typeface="仿宋_GB2312" pitchFamily="49" charset="-122"/>
              </a:rPr>
              <a:t>住院科室越级使用抗菌药物注意事项：</a:t>
            </a:r>
            <a:endParaRPr lang="zh-CN" altLang="en-US" sz="3200">
              <a:ea typeface="仿宋_GB2312" pitchFamily="49" charset="-122"/>
            </a:endParaRPr>
          </a:p>
        </p:txBody>
      </p:sp>
      <p:sp>
        <p:nvSpPr>
          <p:cNvPr id="20482" name="文本占位符 22530"/>
          <p:cNvSpPr>
            <a:spLocks noGrp="1" noRot="1"/>
          </p:cNvSpPr>
          <p:nvPr>
            <p:ph idx="1"/>
          </p:nvPr>
        </p:nvSpPr>
        <p:spPr/>
        <p:txBody>
          <a:bodyPr anchor="t" anchorCtr="0"/>
          <a:lstStyle/>
          <a:p>
            <a:r>
              <a:rPr lang="zh-CN" altLang="en-US">
                <a:latin typeface="仿宋_GB2312" pitchFamily="49" charset="-122"/>
                <a:ea typeface="仿宋_GB2312" pitchFamily="49" charset="-122"/>
              </a:rPr>
              <a:t>1）越级使用</a:t>
            </a:r>
            <a:r>
              <a:rPr lang="zh-CN" altLang="en-US" b="1">
                <a:solidFill>
                  <a:srgbClr val="FF0000"/>
                </a:solidFill>
                <a:latin typeface="仿宋_GB2312" pitchFamily="49" charset="-122"/>
                <a:ea typeface="仿宋_GB2312" pitchFamily="49" charset="-122"/>
              </a:rPr>
              <a:t>限制级</a:t>
            </a:r>
            <a:r>
              <a:rPr lang="zh-CN" altLang="en-US">
                <a:latin typeface="仿宋_GB2312" pitchFamily="49" charset="-122"/>
                <a:ea typeface="仿宋_GB2312" pitchFamily="49" charset="-122"/>
              </a:rPr>
              <a:t>抗菌药物应当在病历中详细记录用药指证；医师开具临时医嘱，且</a:t>
            </a:r>
            <a:r>
              <a:rPr lang="zh-CN" altLang="en-US" b="1">
                <a:solidFill>
                  <a:srgbClr val="FF0000"/>
                </a:solidFill>
                <a:latin typeface="仿宋_GB2312" pitchFamily="49" charset="-122"/>
                <a:ea typeface="仿宋_GB2312" pitchFamily="49" charset="-122"/>
              </a:rPr>
              <a:t>不得超过1日用量</a:t>
            </a:r>
            <a:r>
              <a:rPr lang="zh-CN" altLang="en-US">
                <a:latin typeface="仿宋_GB2312" pitchFamily="49" charset="-122"/>
                <a:ea typeface="仿宋_GB2312" pitchFamily="49" charset="-122"/>
              </a:rPr>
              <a:t>；应于</a:t>
            </a:r>
            <a:r>
              <a:rPr lang="zh-CN" altLang="en-US" b="1">
                <a:solidFill>
                  <a:srgbClr val="FF0000"/>
                </a:solidFill>
                <a:latin typeface="仿宋_GB2312" pitchFamily="49" charset="-122"/>
                <a:ea typeface="仿宋_GB2312" pitchFamily="49" charset="-122"/>
              </a:rPr>
              <a:t>24小时内</a:t>
            </a:r>
            <a:r>
              <a:rPr lang="zh-CN" altLang="en-US">
                <a:latin typeface="仿宋_GB2312" pitchFamily="49" charset="-122"/>
                <a:ea typeface="仿宋_GB2312" pitchFamily="49" charset="-122"/>
              </a:rPr>
              <a:t>取得上级医师同意，并由具有相应抗菌药物处方权限的中级以上职称的医师开具长期医嘱。</a:t>
            </a:r>
            <a:endParaRPr lang="zh-CN" altLang="en-US">
              <a:latin typeface="仿宋_GB2312" pitchFamily="49" charset="-122"/>
              <a:ea typeface="仿宋_GB2312" pitchFamily="49" charset="-122"/>
            </a:endParaRPr>
          </a:p>
          <a:p>
            <a:r>
              <a:rPr lang="zh-CN" altLang="en-US">
                <a:latin typeface="仿宋_GB2312" pitchFamily="49" charset="-122"/>
                <a:ea typeface="仿宋_GB2312" pitchFamily="49" charset="-122"/>
              </a:rPr>
              <a:t>2）越级使用</a:t>
            </a:r>
            <a:r>
              <a:rPr lang="zh-CN" altLang="en-US" b="1">
                <a:solidFill>
                  <a:srgbClr val="FF0000"/>
                </a:solidFill>
                <a:latin typeface="仿宋_GB2312" pitchFamily="49" charset="-122"/>
                <a:ea typeface="仿宋_GB2312" pitchFamily="49" charset="-122"/>
              </a:rPr>
              <a:t>特殊级</a:t>
            </a:r>
            <a:r>
              <a:rPr lang="zh-CN" altLang="en-US">
                <a:latin typeface="仿宋_GB2312" pitchFamily="49" charset="-122"/>
                <a:ea typeface="仿宋_GB2312" pitchFamily="49" charset="-122"/>
              </a:rPr>
              <a:t>抗菌药物，应于</a:t>
            </a:r>
            <a:r>
              <a:rPr lang="zh-CN" altLang="en-US" b="1">
                <a:solidFill>
                  <a:srgbClr val="FF0000"/>
                </a:solidFill>
                <a:latin typeface="仿宋_GB2312" pitchFamily="49" charset="-122"/>
                <a:ea typeface="仿宋_GB2312" pitchFamily="49" charset="-122"/>
              </a:rPr>
              <a:t>24小时内</a:t>
            </a:r>
            <a:r>
              <a:rPr lang="zh-CN" altLang="en-US">
                <a:latin typeface="仿宋_GB2312" pitchFamily="49" charset="-122"/>
                <a:ea typeface="仿宋_GB2312" pitchFamily="49" charset="-122"/>
              </a:rPr>
              <a:t>补办会诊及审批手续；审批完成后，由具有相应抗菌药物处方权限的高级职称的医师开具长期医嘱，方可继续使用。</a:t>
            </a:r>
            <a:endParaRPr lang="zh-CN" altLang="en-US">
              <a:latin typeface="仿宋_GB2312" pitchFamily="49" charset="-122"/>
              <a:ea typeface="仿宋_GB2312" pitchFamily="49" charset="-122"/>
            </a:endParaRPr>
          </a:p>
          <a:p>
            <a:endParaRPr lang="zh-CN" altLang="en-US">
              <a:latin typeface="仿宋_GB2312" pitchFamily="49" charset="-122"/>
              <a:ea typeface="仿宋_GB2312" pitchFamily="49" charset="-122"/>
            </a:endParaRPr>
          </a:p>
          <a:p>
            <a:endParaRPr lang="zh-CN" altLang="en-US">
              <a:latin typeface="仿宋_GB2312" pitchFamily="49" charset="-122"/>
              <a:ea typeface="仿宋_GB2312" pitchFamily="49" charset="-122"/>
            </a:endParaRPr>
          </a:p>
        </p:txBody>
      </p:sp>
    </p:spTree>
  </p:cSld>
  <p:clrMapOvr>
    <a:masterClrMapping/>
  </p:clrMapOvr>
  <p:transition>
    <p:fade/>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stretch>
            <a:fillRect/>
          </a:stretch>
        </a:blipFill>
        <a:effectLst/>
      </p:bgPr>
    </p:bg>
    <p:spTree>
      <p:nvGrpSpPr>
        <p:cNvPr id="1" name=""/>
        <p:cNvGrpSpPr/>
        <p:nvPr/>
      </p:nvGrpSpPr>
      <p:grpSpPr>
        <a:xfrm>
          <a:off x="0" y="0"/>
          <a:ext cx="0" cy="0"/>
        </a:xfrm>
      </p:grpSpPr>
      <p:sp>
        <p:nvSpPr>
          <p:cNvPr id="21505" name="任意多边形 23553"/>
          <p:cNvSpPr/>
          <p:nvPr/>
        </p:nvSpPr>
        <p:spPr>
          <a:xfrm>
            <a:off x="0" y="1036638"/>
            <a:ext cx="461963" cy="74612"/>
          </a:xfrm>
          <a:custGeom>
            <a:rect l="l" t="t" r="r" b="b"/>
            <a:pathLst>
              <a:path w="291" h="47">
                <a:moveTo>
                  <a:pt x="0" y="47"/>
                </a:moveTo>
                <a:lnTo>
                  <a:pt x="291" y="47"/>
                </a:lnTo>
                <a:lnTo>
                  <a:pt x="291" y="0"/>
                </a:lnTo>
                <a:lnTo>
                  <a:pt x="0" y="0"/>
                </a:lnTo>
                <a:lnTo>
                  <a:pt x="0" y="47"/>
                </a:lnTo>
                <a:close/>
              </a:path>
            </a:pathLst>
          </a:custGeom>
          <a:solidFill>
            <a:srgbClr val="F7C700"/>
          </a:solidFill>
          <a:ln w="12700" cap="flat" cmpd="sng">
            <a:solidFill>
              <a:srgbClr val="000000">
                <a:alpha val="0"/>
              </a:srgbClr>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pic>
        <p:nvPicPr>
          <p:cNvPr id="21506" name="图片 23554" descr="ws_51"/>
          <p:cNvPicPr>
            <a:picLocks noChangeAspect="1"/>
          </p:cNvPicPr>
          <p:nvPr/>
        </p:nvPicPr>
        <p:blipFill>
          <a:blip r:embed="rId2"/>
          <a:stretch>
            <a:fillRect/>
          </a:stretch>
        </p:blipFill>
        <p:spPr>
          <a:xfrm>
            <a:off x="292100" y="1041400"/>
            <a:ext cx="7670800" cy="76200"/>
          </a:xfrm>
          <a:prstGeom prst="rect">
            <a:avLst/>
          </a:prstGeom>
          <a:noFill/>
          <a:ln w="9525">
            <a:noFill/>
          </a:ln>
        </p:spPr>
      </p:pic>
      <p:sp>
        <p:nvSpPr>
          <p:cNvPr id="21507" name="矩形 23555"/>
          <p:cNvSpPr/>
          <p:nvPr/>
        </p:nvSpPr>
        <p:spPr>
          <a:xfrm>
            <a:off x="684213" y="404813"/>
            <a:ext cx="184150" cy="64135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sz="3600" b="1">
              <a:latin typeface="Arial" pitchFamily="34" charset="0"/>
              <a:ea typeface="华文楷体" pitchFamily="2" charset="-122"/>
            </a:endParaRPr>
          </a:p>
        </p:txBody>
      </p:sp>
      <p:sp>
        <p:nvSpPr>
          <p:cNvPr id="21508" name="矩形 23556"/>
          <p:cNvSpPr/>
          <p:nvPr/>
        </p:nvSpPr>
        <p:spPr>
          <a:xfrm>
            <a:off x="2195513" y="1341438"/>
            <a:ext cx="4094162" cy="639762"/>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3600" b="1">
                <a:latin typeface="Arial" pitchFamily="34" charset="0"/>
                <a:ea typeface="仿宋_GB2312" pitchFamily="49" charset="-122"/>
              </a:rPr>
              <a:t>  </a:t>
            </a:r>
            <a:r>
              <a:rPr lang="zh-CN" altLang="en-US" sz="3600" b="1">
                <a:solidFill>
                  <a:srgbClr val="FF0000"/>
                </a:solidFill>
                <a:latin typeface="Arial" pitchFamily="34" charset="0"/>
                <a:ea typeface="仿宋_GB2312" pitchFamily="49" charset="-122"/>
              </a:rPr>
              <a:t>分级不等同于分线</a:t>
            </a:r>
            <a:endParaRPr lang="zh-CN" altLang="en-US" sz="3600" b="1">
              <a:solidFill>
                <a:srgbClr val="FF0000"/>
              </a:solidFill>
              <a:latin typeface="Arial" pitchFamily="34" charset="0"/>
              <a:ea typeface="仿宋_GB2312" pitchFamily="49" charset="-122"/>
            </a:endParaRPr>
          </a:p>
        </p:txBody>
      </p:sp>
      <p:sp>
        <p:nvSpPr>
          <p:cNvPr id="21509" name="矩形 23557"/>
          <p:cNvSpPr/>
          <p:nvPr/>
        </p:nvSpPr>
        <p:spPr>
          <a:xfrm>
            <a:off x="611188" y="2276475"/>
            <a:ext cx="7777162" cy="1371600"/>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zh-CN" altLang="en-US" sz="2800" b="1">
                <a:latin typeface="Arial" pitchFamily="34" charset="0"/>
                <a:ea typeface="楷体_GB2312" pitchFamily="49" charset="-122"/>
              </a:rPr>
              <a:t>       </a:t>
            </a:r>
            <a:r>
              <a:rPr lang="zh-CN" altLang="en-US" sz="2800" b="1">
                <a:latin typeface="Arial" pitchFamily="34" charset="0"/>
                <a:ea typeface="仿宋_GB2312" pitchFamily="49" charset="-122"/>
              </a:rPr>
              <a:t>将抗菌药物分为三级进行管理完全不同于临床的一、二、三线用药的概念。</a:t>
            </a:r>
            <a:endParaRPr lang="zh-CN" altLang="en-US" sz="2800" b="1">
              <a:latin typeface="Arial" pitchFamily="34" charset="0"/>
              <a:ea typeface="仿宋_GB2312" pitchFamily="49" charset="-122"/>
            </a:endParaRPr>
          </a:p>
        </p:txBody>
      </p:sp>
      <p:pic>
        <p:nvPicPr>
          <p:cNvPr id="21510" name="图片 23558" descr="245120SDC"/>
          <p:cNvPicPr>
            <a:picLocks noChangeAspect="1"/>
          </p:cNvPicPr>
          <p:nvPr/>
        </p:nvPicPr>
        <p:blipFill>
          <a:blip r:embed="rId3"/>
          <a:stretch>
            <a:fillRect/>
          </a:stretch>
        </p:blipFill>
        <p:spPr>
          <a:xfrm>
            <a:off x="1143000" y="3886200"/>
            <a:ext cx="2378075" cy="2413000"/>
          </a:xfrm>
          <a:prstGeom prst="rect">
            <a:avLst/>
          </a:prstGeom>
          <a:noFill/>
          <a:ln w="9525">
            <a:noFill/>
          </a:ln>
        </p:spPr>
      </p:pic>
    </p:spTree>
  </p:cSld>
  <p:clrMapOvr>
    <a:masterClrMapping/>
  </p:clrMapOvr>
  <p:transition>
    <p:fade/>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22529" name="任意多边形 24577"/>
          <p:cNvSpPr/>
          <p:nvPr/>
        </p:nvSpPr>
        <p:spPr>
          <a:xfrm>
            <a:off x="0" y="1036638"/>
            <a:ext cx="461963" cy="74612"/>
          </a:xfrm>
          <a:custGeom>
            <a:rect l="l" t="t" r="r" b="b"/>
            <a:pathLst>
              <a:path w="291" h="47">
                <a:moveTo>
                  <a:pt x="0" y="47"/>
                </a:moveTo>
                <a:lnTo>
                  <a:pt x="291" y="47"/>
                </a:lnTo>
                <a:lnTo>
                  <a:pt x="291" y="0"/>
                </a:lnTo>
                <a:lnTo>
                  <a:pt x="0" y="0"/>
                </a:lnTo>
                <a:lnTo>
                  <a:pt x="0" y="47"/>
                </a:lnTo>
                <a:close/>
              </a:path>
            </a:pathLst>
          </a:custGeom>
          <a:solidFill>
            <a:srgbClr val="F7C700"/>
          </a:solidFill>
          <a:ln w="12700" cap="flat" cmpd="sng">
            <a:solidFill>
              <a:srgbClr val="000000">
                <a:alpha val="0"/>
              </a:srgbClr>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pic>
        <p:nvPicPr>
          <p:cNvPr id="22530" name="图片 24578" descr="ws_51"/>
          <p:cNvPicPr>
            <a:picLocks noChangeAspect="1"/>
          </p:cNvPicPr>
          <p:nvPr/>
        </p:nvPicPr>
        <p:blipFill>
          <a:blip r:embed="rId2"/>
          <a:stretch>
            <a:fillRect/>
          </a:stretch>
        </p:blipFill>
        <p:spPr>
          <a:xfrm>
            <a:off x="292100" y="1041400"/>
            <a:ext cx="7670800" cy="76200"/>
          </a:xfrm>
          <a:prstGeom prst="rect">
            <a:avLst/>
          </a:prstGeom>
          <a:noFill/>
          <a:ln w="9525">
            <a:noFill/>
          </a:ln>
        </p:spPr>
      </p:pic>
      <p:sp>
        <p:nvSpPr>
          <p:cNvPr id="22531" name="矩形 24579"/>
          <p:cNvSpPr/>
          <p:nvPr/>
        </p:nvSpPr>
        <p:spPr>
          <a:xfrm>
            <a:off x="323850" y="2105025"/>
            <a:ext cx="8280400" cy="3932238"/>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zh-CN" altLang="en-US" sz="2800">
                <a:latin typeface="Arial" pitchFamily="34" charset="0"/>
                <a:ea typeface="楷体_GB2312" pitchFamily="49" charset="-122"/>
              </a:rPr>
              <a:t>       </a:t>
            </a:r>
            <a:r>
              <a:rPr lang="zh-CN" altLang="en-US" sz="2800">
                <a:latin typeface="仿宋_GB2312" pitchFamily="49" charset="-122"/>
                <a:ea typeface="仿宋_GB2312" pitchFamily="49" charset="-122"/>
              </a:rPr>
              <a:t> </a:t>
            </a:r>
            <a:r>
              <a:rPr lang="zh-CN" altLang="en-US" sz="2800" b="1">
                <a:latin typeface="仿宋_GB2312" pitchFamily="49" charset="-122"/>
                <a:ea typeface="仿宋_GB2312" pitchFamily="49" charset="-122"/>
              </a:rPr>
              <a:t>非限制使用级是指在分级管理时不设定处方医师的权限，但仍需按各种药物适应证用药。</a:t>
            </a:r>
            <a:endParaRPr lang="zh-CN" altLang="en-US" sz="2800" b="1">
              <a:latin typeface="仿宋_GB2312" pitchFamily="49" charset="-122"/>
              <a:ea typeface="仿宋_GB2312" pitchFamily="49" charset="-122"/>
            </a:endParaRPr>
          </a:p>
          <a:p>
            <a:pPr>
              <a:lnSpc>
                <a:spcPct val="150000"/>
              </a:lnSpc>
            </a:pPr>
            <a:r>
              <a:rPr lang="zh-CN" altLang="en-US" sz="2800" b="1">
                <a:latin typeface="仿宋_GB2312" pitchFamily="49" charset="-122"/>
                <a:ea typeface="仿宋_GB2312" pitchFamily="49" charset="-122"/>
              </a:rPr>
              <a:t>     限制使用级药物指适应证的限制，适用患者人群的限制等，所列限制的适应证不等同于该药的临床适应证。</a:t>
            </a:r>
            <a:endParaRPr lang="zh-CN" altLang="en-US" sz="2800" b="1">
              <a:latin typeface="仿宋_GB2312" pitchFamily="49" charset="-122"/>
              <a:ea typeface="仿宋_GB2312" pitchFamily="49" charset="-122"/>
            </a:endParaRPr>
          </a:p>
          <a:p>
            <a:pPr>
              <a:lnSpc>
                <a:spcPct val="150000"/>
              </a:lnSpc>
            </a:pPr>
            <a:r>
              <a:rPr lang="zh-CN" altLang="en-US" sz="2800" b="1">
                <a:latin typeface="仿宋_GB2312" pitchFamily="49" charset="-122"/>
                <a:ea typeface="仿宋_GB2312" pitchFamily="49" charset="-122"/>
              </a:rPr>
              <a:t>     </a:t>
            </a:r>
            <a:endParaRPr lang="zh-CN" altLang="en-US" sz="2800" b="1">
              <a:latin typeface="仿宋_GB2312" pitchFamily="49" charset="-122"/>
              <a:ea typeface="仿宋_GB2312" pitchFamily="49" charset="-122"/>
            </a:endParaRPr>
          </a:p>
        </p:txBody>
      </p:sp>
      <p:sp>
        <p:nvSpPr>
          <p:cNvPr id="22532" name="矩形 24580"/>
          <p:cNvSpPr/>
          <p:nvPr/>
        </p:nvSpPr>
        <p:spPr>
          <a:xfrm>
            <a:off x="1547813" y="1412875"/>
            <a:ext cx="5472112" cy="639763"/>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3600" b="1">
                <a:solidFill>
                  <a:srgbClr val="FF0000"/>
                </a:solidFill>
                <a:latin typeface="仿宋_GB2312" pitchFamily="49" charset="-122"/>
                <a:ea typeface="仿宋_GB2312" pitchFamily="49" charset="-122"/>
              </a:rPr>
              <a:t>“</a:t>
            </a:r>
            <a:r>
              <a:rPr lang="zh-CN" altLang="en-US" sz="3600" b="1">
                <a:solidFill>
                  <a:srgbClr val="FF0000"/>
                </a:solidFill>
                <a:latin typeface="仿宋_GB2312" pitchFamily="49" charset="-122"/>
                <a:ea typeface="仿宋_GB2312" pitchFamily="49" charset="-122"/>
              </a:rPr>
              <a:t>此”限制非“它”限制</a:t>
            </a:r>
            <a:endParaRPr lang="zh-CN" altLang="en-US" sz="3600" b="1">
              <a:solidFill>
                <a:srgbClr val="FF0000"/>
              </a:solidFill>
              <a:latin typeface="仿宋_GB2312" pitchFamily="49" charset="-122"/>
              <a:ea typeface="仿宋_GB2312" pitchFamily="49" charset="-122"/>
            </a:endParaRPr>
          </a:p>
        </p:txBody>
      </p:sp>
    </p:spTree>
  </p:cSld>
  <p:clrMapOvr>
    <a:masterClrMapping/>
  </p:clrMapOvr>
  <p:transition>
    <p:fade/>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grpSp>
        <p:nvGrpSpPr>
          <p:cNvPr id="23553" name="组合 25601"/>
          <p:cNvGrpSpPr/>
          <p:nvPr/>
        </p:nvGrpSpPr>
        <p:grpSpPr>
          <a:xfrm>
            <a:off x="1295400" y="1754188"/>
            <a:ext cx="5943600" cy="3373437"/>
            <a:chExt cx="3341" cy="1865"/>
          </a:xfrm>
        </p:grpSpPr>
        <p:grpSp>
          <p:nvGrpSpPr>
            <p:cNvPr id="23554" name="Group 117"/>
            <p:cNvGrpSpPr/>
            <p:nvPr/>
          </p:nvGrpSpPr>
          <p:grpSpPr>
            <a:xfrm>
              <a:off x="6" y="756"/>
              <a:ext cx="3320" cy="337"/>
              <a:chExt cx="3320" cy="337"/>
            </a:xfrm>
          </p:grpSpPr>
          <p:grpSp>
            <p:nvGrpSpPr>
              <p:cNvPr id="23555" name="Group 118"/>
              <p:cNvGrpSpPr/>
              <p:nvPr/>
            </p:nvGrpSpPr>
            <p:grpSpPr>
              <a:xfrm>
                <a:off x="0" y="29"/>
                <a:ext cx="359" cy="304"/>
                <a:chExt cx="359" cy="304"/>
              </a:xfrm>
            </p:grpSpPr>
            <p:sp>
              <p:nvSpPr>
                <p:cNvPr id="23556" name="Oval 119"/>
                <p:cNvSpPr/>
                <p:nvPr/>
              </p:nvSpPr>
              <p:spPr>
                <a:xfrm>
                  <a:off x="8" y="11"/>
                  <a:ext cx="117" cy="267"/>
                </a:xfrm>
                <a:prstGeom prst="ellipse">
                  <a:avLst/>
                </a:prstGeom>
                <a:gradFill rotWithShape="1">
                  <a:gsLst>
                    <a:gs pos="0">
                      <a:schemeClr val="accent2"/>
                    </a:gs>
                    <a:gs pos="50000">
                      <a:srgbClr val="FFFFFF"/>
                    </a:gs>
                    <a:gs pos="100000">
                      <a:schemeClr val="accent2"/>
                    </a:gs>
                  </a:gsLst>
                  <a:lin ang="18900000" scaled="1"/>
                </a:grad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23557" name="Oval 120"/>
                <p:cNvSpPr/>
                <p:nvPr/>
              </p:nvSpPr>
              <p:spPr>
                <a:xfrm>
                  <a:off x="8" y="11"/>
                  <a:ext cx="117" cy="267"/>
                </a:xfrm>
                <a:prstGeom prst="ellipse">
                  <a:avLst/>
                </a:prstGeom>
                <a:gradFill rotWithShape="1">
                  <a:gsLst>
                    <a:gs pos="0">
                      <a:schemeClr val="accent2">
                        <a:alpha val="31999"/>
                      </a:schemeClr>
                    </a:gs>
                    <a:gs pos="100000">
                      <a:srgbClr val="000000">
                        <a:alpha val="89999"/>
                      </a:srgbClr>
                    </a:gs>
                  </a:gsLst>
                  <a:lin ang="18900000" scaled="1"/>
                </a:grad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23558" name="Oval 121"/>
                <p:cNvSpPr/>
                <p:nvPr/>
              </p:nvSpPr>
              <p:spPr>
                <a:xfrm>
                  <a:off x="0" y="11"/>
                  <a:ext cx="334" cy="267"/>
                </a:xfrm>
                <a:prstGeom prst="ellipse">
                  <a:avLst/>
                </a:prstGeom>
                <a:gradFill rotWithShape="1">
                  <a:gsLst>
                    <a:gs pos="0">
                      <a:schemeClr val="accent2"/>
                    </a:gs>
                    <a:gs pos="50000">
                      <a:srgbClr val="682B2A"/>
                    </a:gs>
                    <a:gs pos="100000">
                      <a:schemeClr val="accent2"/>
                    </a:gs>
                  </a:gsLst>
                  <a:lin ang="2700000" scaled="1"/>
                </a:grad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23559" name="Oval 122"/>
                <p:cNvSpPr/>
                <p:nvPr/>
              </p:nvSpPr>
              <p:spPr>
                <a:xfrm>
                  <a:off x="26" y="38"/>
                  <a:ext cx="333" cy="266"/>
                </a:xfrm>
                <a:prstGeom prst="ellipse">
                  <a:avLst/>
                </a:prstGeom>
                <a:gradFill rotWithShape="1">
                  <a:gsLst>
                    <a:gs pos="0">
                      <a:srgbClr val="7A3331"/>
                    </a:gs>
                    <a:gs pos="100000">
                      <a:schemeClr val="accent2">
                        <a:alpha val="0"/>
                      </a:schemeClr>
                    </a:gs>
                  </a:gsLst>
                  <a:lin ang="18900000" scaled="1"/>
                </a:grad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23560" name="Oval 123"/>
                <p:cNvSpPr/>
                <p:nvPr/>
              </p:nvSpPr>
              <p:spPr>
                <a:xfrm>
                  <a:off x="18" y="11"/>
                  <a:ext cx="300" cy="267"/>
                </a:xfrm>
                <a:prstGeom prst="ellipse">
                  <a:avLst/>
                </a:prstGeom>
                <a:solidFill>
                  <a:srgbClr val="333333"/>
                </a:solid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23561" name="Oval 124"/>
                <p:cNvSpPr/>
                <p:nvPr/>
              </p:nvSpPr>
              <p:spPr>
                <a:xfrm>
                  <a:off x="23" y="0"/>
                  <a:ext cx="291" cy="291"/>
                </a:xfrm>
                <a:prstGeom prst="ellipse">
                  <a:avLst/>
                </a:prstGeom>
                <a:gradFill rotWithShape="1">
                  <a:gsLst>
                    <a:gs pos="0">
                      <a:srgbClr val="595959"/>
                    </a:gs>
                    <a:gs pos="100000">
                      <a:srgbClr val="C0C0C0"/>
                    </a:gs>
                  </a:gsLst>
                  <a:lin ang="5400000" scaled="1"/>
                </a:gradFill>
                <a:ln w="9525">
                  <a:noFill/>
                </a:ln>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23562" name="Oval 125"/>
                <p:cNvSpPr/>
                <p:nvPr/>
              </p:nvSpPr>
              <p:spPr>
                <a:xfrm>
                  <a:off x="27" y="2"/>
                  <a:ext cx="283" cy="283"/>
                </a:xfrm>
                <a:prstGeom prst="ellipse">
                  <a:avLst/>
                </a:prstGeom>
                <a:gradFill rotWithShape="1">
                  <a:gsLst>
                    <a:gs pos="0">
                      <a:srgbClr val="C0C0C0">
                        <a:alpha val="0"/>
                      </a:srgbClr>
                    </a:gs>
                    <a:gs pos="100000">
                      <a:srgbClr val="E9E9E9"/>
                    </a:gs>
                  </a:gsLst>
                  <a:lin ang="5400000" scaled="1"/>
                </a:gradFill>
                <a:ln w="9525">
                  <a:noFill/>
                </a:ln>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23563" name="Oval 126"/>
                <p:cNvSpPr/>
                <p:nvPr/>
              </p:nvSpPr>
              <p:spPr>
                <a:xfrm>
                  <a:off x="30" y="4"/>
                  <a:ext cx="270" cy="265"/>
                </a:xfrm>
                <a:prstGeom prst="ellipse">
                  <a:avLst/>
                </a:prstGeom>
                <a:gradFill rotWithShape="1">
                  <a:gsLst>
                    <a:gs pos="0">
                      <a:srgbClr val="989898"/>
                    </a:gs>
                    <a:gs pos="100000">
                      <a:srgbClr val="C0C0C0">
                        <a:alpha val="48000"/>
                      </a:srgbClr>
                    </a:gs>
                  </a:gsLst>
                  <a:lin ang="5400000" scaled="1"/>
                </a:gradFill>
                <a:ln w="9525">
                  <a:noFill/>
                </a:ln>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23564" name="Oval 127"/>
                <p:cNvSpPr/>
                <p:nvPr/>
              </p:nvSpPr>
              <p:spPr>
                <a:xfrm>
                  <a:off x="45" y="12"/>
                  <a:ext cx="240" cy="215"/>
                </a:xfrm>
                <a:prstGeom prst="ellipse">
                  <a:avLst/>
                </a:prstGeom>
                <a:gradFill rotWithShape="1">
                  <a:gsLst>
                    <a:gs pos="0">
                      <a:srgbClr val="FFFFFF"/>
                    </a:gs>
                    <a:gs pos="100000">
                      <a:srgbClr val="C0C0C0">
                        <a:alpha val="37999"/>
                      </a:srgbClr>
                    </a:gs>
                  </a:gsLst>
                  <a:lin ang="5400000" scaled="1"/>
                </a:gradFill>
                <a:ln w="9525">
                  <a:noFill/>
                </a:ln>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grpSp>
          <p:sp>
            <p:nvSpPr>
              <p:cNvPr id="23565" name="Line 128"/>
              <p:cNvSpPr/>
              <p:nvPr/>
            </p:nvSpPr>
            <p:spPr>
              <a:xfrm>
                <a:off x="296" y="336"/>
                <a:ext cx="3024" cy="1"/>
              </a:xfrm>
              <a:prstGeom prst="line">
                <a:avLst/>
              </a:prstGeom>
              <a:ln w="25400" cap="flat" cmpd="sng">
                <a:solidFill>
                  <a:schemeClr val="tx1"/>
                </a:solidFill>
                <a:prstDash val="sysDot"/>
                <a:round/>
                <a:headEnd type="none" w="med" len="med"/>
                <a:tailEnd type="oval" w="med" len="med"/>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23566" name="Text Box 129"/>
              <p:cNvSpPr txBox="1"/>
              <p:nvPr/>
            </p:nvSpPr>
            <p:spPr>
              <a:xfrm>
                <a:off x="440" y="0"/>
                <a:ext cx="2736" cy="320"/>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0" hangingPunct="0"/>
                <a:r>
                  <a:rPr lang="zh-CN" altLang="en-US" sz="3200" b="1">
                    <a:latin typeface="Corbel" panose="020b0503020204020204" pitchFamily="34" charset="0"/>
                    <a:ea typeface="仿宋_GB2312" pitchFamily="49" charset="-122"/>
                  </a:rPr>
                  <a:t>分级管理内容</a:t>
                </a:r>
                <a:endParaRPr lang="zh-CN" altLang="en-US" sz="3200" b="1">
                  <a:latin typeface="Corbel" panose="020b0503020204020204" pitchFamily="34" charset="0"/>
                  <a:ea typeface="仿宋_GB2312" pitchFamily="49" charset="-122"/>
                </a:endParaRPr>
              </a:p>
            </p:txBody>
          </p:sp>
          <p:sp>
            <p:nvSpPr>
              <p:cNvPr id="23567" name="Text Box 130"/>
              <p:cNvSpPr txBox="1"/>
              <p:nvPr/>
            </p:nvSpPr>
            <p:spPr>
              <a:xfrm>
                <a:off x="60" y="35"/>
                <a:ext cx="213" cy="253"/>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0" hangingPunct="0"/>
                <a:r>
                  <a:rPr lang="en-US" altLang="zh-CN" sz="2400" b="1">
                    <a:solidFill>
                      <a:srgbClr val="000000"/>
                    </a:solidFill>
                    <a:latin typeface="Corbel" panose="020b0503020204020204" pitchFamily="34" charset="0"/>
                    <a:ea typeface="宋体" panose="02010600030101010101" pitchFamily="2" charset="-122"/>
                  </a:rPr>
                  <a:t>2</a:t>
                </a:r>
                <a:endParaRPr lang="en-US" altLang="zh-CN" sz="2400" b="1">
                  <a:solidFill>
                    <a:srgbClr val="000000"/>
                  </a:solidFill>
                  <a:latin typeface="Corbel" panose="020b0503020204020204" pitchFamily="34" charset="0"/>
                  <a:ea typeface="宋体" panose="02010600030101010101" pitchFamily="2" charset="-122"/>
                </a:endParaRPr>
              </a:p>
            </p:txBody>
          </p:sp>
        </p:grpSp>
        <p:grpSp>
          <p:nvGrpSpPr>
            <p:cNvPr id="23568" name="Group 145"/>
            <p:cNvGrpSpPr/>
            <p:nvPr/>
          </p:nvGrpSpPr>
          <p:grpSpPr>
            <a:xfrm>
              <a:off x="0" y="0"/>
              <a:ext cx="3341" cy="350"/>
              <a:chExt cx="3341" cy="350"/>
            </a:xfrm>
          </p:grpSpPr>
          <p:sp>
            <p:nvSpPr>
              <p:cNvPr id="23569" name="Line 146"/>
              <p:cNvSpPr/>
              <p:nvPr/>
            </p:nvSpPr>
            <p:spPr>
              <a:xfrm>
                <a:off x="317" y="336"/>
                <a:ext cx="3024" cy="1"/>
              </a:xfrm>
              <a:prstGeom prst="line">
                <a:avLst/>
              </a:prstGeom>
              <a:ln w="25400" cap="flat" cmpd="sng">
                <a:solidFill>
                  <a:schemeClr val="tx1"/>
                </a:solidFill>
                <a:prstDash val="sysDot"/>
                <a:round/>
                <a:headEnd type="none" w="med" len="med"/>
                <a:tailEnd type="oval" w="med" len="med"/>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23570" name="Text Box 147"/>
              <p:cNvSpPr txBox="1"/>
              <p:nvPr/>
            </p:nvSpPr>
            <p:spPr>
              <a:xfrm>
                <a:off x="461" y="0"/>
                <a:ext cx="2736" cy="321"/>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0" hangingPunct="0"/>
                <a:r>
                  <a:rPr lang="zh-CN" altLang="en-US" sz="3200" b="1">
                    <a:latin typeface="仿宋_GB2312" pitchFamily="49" charset="-122"/>
                    <a:ea typeface="仿宋_GB2312" pitchFamily="49" charset="-122"/>
                  </a:rPr>
                  <a:t>背 景 与 政 策</a:t>
                </a:r>
                <a:endParaRPr lang="zh-CN" altLang="en-US" sz="3200" b="1">
                  <a:latin typeface="仿宋_GB2312" pitchFamily="49" charset="-122"/>
                  <a:ea typeface="仿宋_GB2312" pitchFamily="49" charset="-122"/>
                </a:endParaRPr>
              </a:p>
            </p:txBody>
          </p:sp>
          <p:grpSp>
            <p:nvGrpSpPr>
              <p:cNvPr id="23571" name="Group 148"/>
              <p:cNvGrpSpPr/>
              <p:nvPr/>
            </p:nvGrpSpPr>
            <p:grpSpPr>
              <a:xfrm>
                <a:off x="0" y="52"/>
                <a:ext cx="339" cy="298"/>
                <a:chExt cx="339" cy="298"/>
              </a:xfrm>
            </p:grpSpPr>
            <p:grpSp>
              <p:nvGrpSpPr>
                <p:cNvPr id="23572" name="Group 149"/>
                <p:cNvGrpSpPr/>
                <p:nvPr/>
              </p:nvGrpSpPr>
              <p:grpSpPr>
                <a:xfrm>
                  <a:off x="0" y="0"/>
                  <a:ext cx="339" cy="298"/>
                  <a:chExt cx="339" cy="298"/>
                </a:xfrm>
              </p:grpSpPr>
              <p:sp>
                <p:nvSpPr>
                  <p:cNvPr id="23573" name="Text Box 150"/>
                  <p:cNvSpPr txBox="1"/>
                  <p:nvPr/>
                </p:nvSpPr>
                <p:spPr>
                  <a:xfrm>
                    <a:off x="65" y="8"/>
                    <a:ext cx="211" cy="253"/>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0" hangingPunct="0"/>
                    <a:r>
                      <a:rPr lang="en-US" altLang="zh-CN" sz="2400" b="1">
                        <a:solidFill>
                          <a:srgbClr val="000000"/>
                        </a:solidFill>
                        <a:latin typeface="Corbel" panose="020b0503020204020204" pitchFamily="34" charset="0"/>
                        <a:ea typeface="宋体" panose="02010600030101010101" pitchFamily="2" charset="-122"/>
                      </a:rPr>
                      <a:t>3</a:t>
                    </a:r>
                    <a:endParaRPr lang="en-US" altLang="zh-CN" sz="2400" b="1">
                      <a:solidFill>
                        <a:srgbClr val="000000"/>
                      </a:solidFill>
                      <a:latin typeface="Corbel" panose="020b0503020204020204" pitchFamily="34" charset="0"/>
                      <a:ea typeface="宋体" panose="02010600030101010101" pitchFamily="2" charset="-122"/>
                    </a:endParaRPr>
                  </a:p>
                </p:txBody>
              </p:sp>
              <p:sp>
                <p:nvSpPr>
                  <p:cNvPr id="23574" name="Oval 151"/>
                  <p:cNvSpPr/>
                  <p:nvPr/>
                </p:nvSpPr>
                <p:spPr>
                  <a:xfrm>
                    <a:off x="14" y="20"/>
                    <a:ext cx="117" cy="267"/>
                  </a:xfrm>
                  <a:prstGeom prst="ellipse">
                    <a:avLst/>
                  </a:prstGeom>
                  <a:gradFill rotWithShape="1">
                    <a:gsLst>
                      <a:gs pos="0">
                        <a:schemeClr val="hlink"/>
                      </a:gs>
                      <a:gs pos="100000">
                        <a:srgbClr val="000076"/>
                      </a:gs>
                    </a:gsLst>
                    <a:lin ang="5400000" scaled="1"/>
                  </a:grad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23575" name="Oval 152"/>
                  <p:cNvSpPr/>
                  <p:nvPr/>
                </p:nvSpPr>
                <p:spPr>
                  <a:xfrm>
                    <a:off x="14" y="20"/>
                    <a:ext cx="117" cy="267"/>
                  </a:xfrm>
                  <a:prstGeom prst="ellipse">
                    <a:avLst/>
                  </a:prstGeom>
                  <a:gradFill rotWithShape="1">
                    <a:gsLst>
                      <a:gs pos="0">
                        <a:schemeClr val="hlink">
                          <a:alpha val="31999"/>
                        </a:schemeClr>
                      </a:gs>
                      <a:gs pos="100000">
                        <a:srgbClr val="000000">
                          <a:alpha val="89999"/>
                        </a:srgbClr>
                      </a:gs>
                    </a:gsLst>
                    <a:lin ang="18900000" scaled="1"/>
                  </a:grad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23576" name="Oval 153"/>
                  <p:cNvSpPr/>
                  <p:nvPr/>
                </p:nvSpPr>
                <p:spPr>
                  <a:xfrm>
                    <a:off x="0" y="0"/>
                    <a:ext cx="333" cy="266"/>
                  </a:xfrm>
                  <a:prstGeom prst="ellipse">
                    <a:avLst/>
                  </a:prstGeom>
                  <a:gradFill rotWithShape="1">
                    <a:gsLst>
                      <a:gs pos="0">
                        <a:schemeClr val="hlink"/>
                      </a:gs>
                      <a:gs pos="50000">
                        <a:srgbClr val="00008A"/>
                      </a:gs>
                      <a:gs pos="100000">
                        <a:schemeClr val="hlink"/>
                      </a:gs>
                    </a:gsLst>
                    <a:lin ang="2700000" scaled="1"/>
                  </a:grad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23577" name="Oval 154"/>
                  <p:cNvSpPr/>
                  <p:nvPr/>
                </p:nvSpPr>
                <p:spPr>
                  <a:xfrm>
                    <a:off x="5" y="18"/>
                    <a:ext cx="334" cy="266"/>
                  </a:xfrm>
                  <a:prstGeom prst="ellipse">
                    <a:avLst/>
                  </a:prstGeom>
                  <a:gradFill rotWithShape="1">
                    <a:gsLst>
                      <a:gs pos="0">
                        <a:srgbClr val="0000A2"/>
                      </a:gs>
                      <a:gs pos="100000">
                        <a:schemeClr val="hlink">
                          <a:alpha val="0"/>
                        </a:schemeClr>
                      </a:gs>
                    </a:gsLst>
                    <a:lin ang="18900000" scaled="1"/>
                  </a:grad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23578" name="Oval 155"/>
                  <p:cNvSpPr/>
                  <p:nvPr/>
                </p:nvSpPr>
                <p:spPr>
                  <a:xfrm>
                    <a:off x="17" y="13"/>
                    <a:ext cx="300" cy="267"/>
                  </a:xfrm>
                  <a:prstGeom prst="ellipse">
                    <a:avLst/>
                  </a:prstGeom>
                  <a:solidFill>
                    <a:srgbClr val="333333"/>
                  </a:solid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23579" name="Oval 156"/>
                  <p:cNvSpPr/>
                  <p:nvPr/>
                </p:nvSpPr>
                <p:spPr>
                  <a:xfrm>
                    <a:off x="29" y="7"/>
                    <a:ext cx="291" cy="291"/>
                  </a:xfrm>
                  <a:prstGeom prst="ellipse">
                    <a:avLst/>
                  </a:prstGeom>
                  <a:gradFill rotWithShape="1">
                    <a:gsLst>
                      <a:gs pos="0">
                        <a:srgbClr val="595959"/>
                      </a:gs>
                      <a:gs pos="100000">
                        <a:srgbClr val="C0C0C0"/>
                      </a:gs>
                    </a:gsLst>
                    <a:lin ang="5400000" scaled="1"/>
                  </a:gradFill>
                  <a:ln w="9525">
                    <a:noFill/>
                  </a:ln>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23580" name="Oval 157"/>
                  <p:cNvSpPr/>
                  <p:nvPr/>
                </p:nvSpPr>
                <p:spPr>
                  <a:xfrm>
                    <a:off x="33" y="9"/>
                    <a:ext cx="283" cy="283"/>
                  </a:xfrm>
                  <a:prstGeom prst="ellipse">
                    <a:avLst/>
                  </a:prstGeom>
                  <a:gradFill rotWithShape="1">
                    <a:gsLst>
                      <a:gs pos="0">
                        <a:srgbClr val="C0C0C0">
                          <a:alpha val="0"/>
                        </a:srgbClr>
                      </a:gs>
                      <a:gs pos="100000">
                        <a:srgbClr val="E9E9E9"/>
                      </a:gs>
                    </a:gsLst>
                    <a:lin ang="5400000" scaled="1"/>
                  </a:gradFill>
                  <a:ln w="9525">
                    <a:noFill/>
                  </a:ln>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23581" name="Oval 158"/>
                  <p:cNvSpPr/>
                  <p:nvPr/>
                </p:nvSpPr>
                <p:spPr>
                  <a:xfrm>
                    <a:off x="36" y="11"/>
                    <a:ext cx="270" cy="265"/>
                  </a:xfrm>
                  <a:prstGeom prst="ellipse">
                    <a:avLst/>
                  </a:prstGeom>
                  <a:gradFill rotWithShape="1">
                    <a:gsLst>
                      <a:gs pos="0">
                        <a:srgbClr val="989898"/>
                      </a:gs>
                      <a:gs pos="100000">
                        <a:srgbClr val="C0C0C0">
                          <a:alpha val="48000"/>
                        </a:srgbClr>
                      </a:gs>
                    </a:gsLst>
                    <a:lin ang="5400000" scaled="1"/>
                  </a:gradFill>
                  <a:ln w="9525">
                    <a:noFill/>
                  </a:ln>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23582" name="Oval 159"/>
                  <p:cNvSpPr/>
                  <p:nvPr/>
                </p:nvSpPr>
                <p:spPr>
                  <a:xfrm>
                    <a:off x="51" y="19"/>
                    <a:ext cx="240" cy="215"/>
                  </a:xfrm>
                  <a:prstGeom prst="ellipse">
                    <a:avLst/>
                  </a:prstGeom>
                  <a:gradFill rotWithShape="1">
                    <a:gsLst>
                      <a:gs pos="0">
                        <a:srgbClr val="FFFFFF"/>
                      </a:gs>
                      <a:gs pos="100000">
                        <a:srgbClr val="C0C0C0">
                          <a:alpha val="37999"/>
                        </a:srgbClr>
                      </a:gs>
                    </a:gsLst>
                    <a:lin ang="5400000" scaled="1"/>
                  </a:gradFill>
                  <a:ln w="9525">
                    <a:noFill/>
                  </a:ln>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grpSp>
            <p:sp>
              <p:nvSpPr>
                <p:cNvPr id="23583" name="Text Box 160"/>
                <p:cNvSpPr txBox="1"/>
                <p:nvPr/>
              </p:nvSpPr>
              <p:spPr>
                <a:xfrm>
                  <a:off x="64" y="8"/>
                  <a:ext cx="212" cy="253"/>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0" hangingPunct="0"/>
                  <a:r>
                    <a:rPr lang="en-US" altLang="zh-CN" sz="2400" b="1">
                      <a:solidFill>
                        <a:srgbClr val="000000"/>
                      </a:solidFill>
                      <a:latin typeface="Corbel" panose="020b0503020204020204" pitchFamily="34" charset="0"/>
                      <a:ea typeface="宋体" panose="02010600030101010101" pitchFamily="2" charset="-122"/>
                    </a:rPr>
                    <a:t>1</a:t>
                  </a:r>
                  <a:endParaRPr lang="en-US" altLang="zh-CN" sz="2400" b="1">
                    <a:solidFill>
                      <a:srgbClr val="000000"/>
                    </a:solidFill>
                    <a:latin typeface="Corbel" panose="020b0503020204020204" pitchFamily="34" charset="0"/>
                    <a:ea typeface="宋体" panose="02010600030101010101" pitchFamily="2" charset="-122"/>
                  </a:endParaRPr>
                </a:p>
              </p:txBody>
            </p:sp>
          </p:grpSp>
        </p:grpSp>
        <p:grpSp>
          <p:nvGrpSpPr>
            <p:cNvPr id="23584" name="Group 161"/>
            <p:cNvGrpSpPr/>
            <p:nvPr/>
          </p:nvGrpSpPr>
          <p:grpSpPr>
            <a:xfrm>
              <a:off x="0" y="1510"/>
              <a:ext cx="3341" cy="355"/>
              <a:chExt cx="3341" cy="355"/>
            </a:xfrm>
          </p:grpSpPr>
          <p:sp>
            <p:nvSpPr>
              <p:cNvPr id="23585" name="Line 162"/>
              <p:cNvSpPr/>
              <p:nvPr/>
            </p:nvSpPr>
            <p:spPr>
              <a:xfrm>
                <a:off x="317" y="336"/>
                <a:ext cx="3024" cy="1"/>
              </a:xfrm>
              <a:prstGeom prst="line">
                <a:avLst/>
              </a:prstGeom>
              <a:ln w="25400" cap="flat" cmpd="sng">
                <a:solidFill>
                  <a:schemeClr val="tx1"/>
                </a:solidFill>
                <a:prstDash val="sysDot"/>
                <a:round/>
                <a:headEnd type="none" w="med" len="med"/>
                <a:tailEnd type="oval" w="med" len="med"/>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23586" name="Text Box 163"/>
              <p:cNvSpPr txBox="1"/>
              <p:nvPr/>
            </p:nvSpPr>
            <p:spPr>
              <a:xfrm>
                <a:off x="461" y="0"/>
                <a:ext cx="2736" cy="355"/>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0" hangingPunct="0"/>
                <a:r>
                  <a:rPr lang="zh-CN" altLang="en-US" sz="4000" b="1">
                    <a:solidFill>
                      <a:schemeClr val="tx2"/>
                    </a:solidFill>
                    <a:latin typeface="Corbel" panose="020b0503020204020204" pitchFamily="34" charset="0"/>
                    <a:ea typeface="仿宋_GB2312" pitchFamily="49" charset="-122"/>
                  </a:rPr>
                  <a:t>合理用药监测指标</a:t>
                </a:r>
                <a:endParaRPr lang="zh-CN" altLang="en-US" sz="4000" b="1">
                  <a:solidFill>
                    <a:schemeClr val="tx2"/>
                  </a:solidFill>
                  <a:latin typeface="Corbel" panose="020b0503020204020204" pitchFamily="34" charset="0"/>
                  <a:ea typeface="仿宋_GB2312" pitchFamily="49" charset="-122"/>
                </a:endParaRPr>
              </a:p>
            </p:txBody>
          </p:sp>
          <p:grpSp>
            <p:nvGrpSpPr>
              <p:cNvPr id="23587" name="Group 164"/>
              <p:cNvGrpSpPr/>
              <p:nvPr/>
            </p:nvGrpSpPr>
            <p:grpSpPr>
              <a:xfrm>
                <a:off x="0" y="55"/>
                <a:ext cx="339" cy="297"/>
                <a:chExt cx="339" cy="297"/>
              </a:xfrm>
            </p:grpSpPr>
            <p:grpSp>
              <p:nvGrpSpPr>
                <p:cNvPr id="23588" name="Group 165"/>
                <p:cNvGrpSpPr/>
                <p:nvPr/>
              </p:nvGrpSpPr>
              <p:grpSpPr>
                <a:xfrm>
                  <a:off x="0" y="0"/>
                  <a:ext cx="339" cy="297"/>
                  <a:chExt cx="339" cy="297"/>
                </a:xfrm>
              </p:grpSpPr>
              <p:sp>
                <p:nvSpPr>
                  <p:cNvPr id="23589" name="Text Box 166"/>
                  <p:cNvSpPr txBox="1"/>
                  <p:nvPr/>
                </p:nvSpPr>
                <p:spPr>
                  <a:xfrm>
                    <a:off x="65" y="7"/>
                    <a:ext cx="211" cy="253"/>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0" hangingPunct="0"/>
                    <a:r>
                      <a:rPr lang="en-US" altLang="zh-CN" sz="2400" b="1">
                        <a:solidFill>
                          <a:srgbClr val="000000"/>
                        </a:solidFill>
                        <a:latin typeface="Corbel" panose="020b0503020204020204" pitchFamily="34" charset="0"/>
                        <a:ea typeface="宋体" panose="02010600030101010101" pitchFamily="2" charset="-122"/>
                      </a:rPr>
                      <a:t>3</a:t>
                    </a:r>
                    <a:endParaRPr lang="en-US" altLang="zh-CN" sz="2400" b="1">
                      <a:solidFill>
                        <a:srgbClr val="000000"/>
                      </a:solidFill>
                      <a:latin typeface="Corbel" panose="020b0503020204020204" pitchFamily="34" charset="0"/>
                      <a:ea typeface="宋体" panose="02010600030101010101" pitchFamily="2" charset="-122"/>
                    </a:endParaRPr>
                  </a:p>
                </p:txBody>
              </p:sp>
              <p:sp>
                <p:nvSpPr>
                  <p:cNvPr id="23590" name="Oval 167"/>
                  <p:cNvSpPr/>
                  <p:nvPr/>
                </p:nvSpPr>
                <p:spPr>
                  <a:xfrm>
                    <a:off x="14" y="19"/>
                    <a:ext cx="117" cy="267"/>
                  </a:xfrm>
                  <a:prstGeom prst="ellipse">
                    <a:avLst/>
                  </a:prstGeom>
                  <a:gradFill rotWithShape="1">
                    <a:gsLst>
                      <a:gs pos="0">
                        <a:schemeClr val="hlink"/>
                      </a:gs>
                      <a:gs pos="100000">
                        <a:srgbClr val="000076"/>
                      </a:gs>
                    </a:gsLst>
                    <a:lin ang="5400000" scaled="1"/>
                  </a:grad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23591" name="Oval 168"/>
                  <p:cNvSpPr/>
                  <p:nvPr/>
                </p:nvSpPr>
                <p:spPr>
                  <a:xfrm>
                    <a:off x="14" y="19"/>
                    <a:ext cx="117" cy="267"/>
                  </a:xfrm>
                  <a:prstGeom prst="ellipse">
                    <a:avLst/>
                  </a:prstGeom>
                  <a:gradFill rotWithShape="1">
                    <a:gsLst>
                      <a:gs pos="0">
                        <a:schemeClr val="hlink">
                          <a:alpha val="31999"/>
                        </a:schemeClr>
                      </a:gs>
                      <a:gs pos="100000">
                        <a:srgbClr val="000000">
                          <a:alpha val="89999"/>
                        </a:srgbClr>
                      </a:gs>
                    </a:gsLst>
                    <a:lin ang="18900000" scaled="1"/>
                  </a:grad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23592" name="Oval 169"/>
                  <p:cNvSpPr/>
                  <p:nvPr/>
                </p:nvSpPr>
                <p:spPr>
                  <a:xfrm>
                    <a:off x="0" y="0"/>
                    <a:ext cx="333" cy="265"/>
                  </a:xfrm>
                  <a:prstGeom prst="ellipse">
                    <a:avLst/>
                  </a:prstGeom>
                  <a:gradFill rotWithShape="1">
                    <a:gsLst>
                      <a:gs pos="0">
                        <a:schemeClr val="hlink"/>
                      </a:gs>
                      <a:gs pos="50000">
                        <a:srgbClr val="00008A"/>
                      </a:gs>
                      <a:gs pos="100000">
                        <a:schemeClr val="hlink"/>
                      </a:gs>
                    </a:gsLst>
                    <a:lin ang="2700000" scaled="1"/>
                  </a:grad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23593" name="Oval 170"/>
                  <p:cNvSpPr/>
                  <p:nvPr/>
                </p:nvSpPr>
                <p:spPr>
                  <a:xfrm>
                    <a:off x="5" y="18"/>
                    <a:ext cx="334" cy="266"/>
                  </a:xfrm>
                  <a:prstGeom prst="ellipse">
                    <a:avLst/>
                  </a:prstGeom>
                  <a:gradFill rotWithShape="1">
                    <a:gsLst>
                      <a:gs pos="0">
                        <a:srgbClr val="0000A2"/>
                      </a:gs>
                      <a:gs pos="100000">
                        <a:schemeClr val="hlink">
                          <a:alpha val="0"/>
                        </a:schemeClr>
                      </a:gs>
                    </a:gsLst>
                    <a:lin ang="18900000" scaled="1"/>
                  </a:grad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23594" name="Oval 171"/>
                  <p:cNvSpPr/>
                  <p:nvPr/>
                </p:nvSpPr>
                <p:spPr>
                  <a:xfrm>
                    <a:off x="17" y="12"/>
                    <a:ext cx="300" cy="266"/>
                  </a:xfrm>
                  <a:prstGeom prst="ellipse">
                    <a:avLst/>
                  </a:prstGeom>
                  <a:solidFill>
                    <a:srgbClr val="333333"/>
                  </a:solid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23595" name="Oval 172"/>
                  <p:cNvSpPr/>
                  <p:nvPr/>
                </p:nvSpPr>
                <p:spPr>
                  <a:xfrm>
                    <a:off x="29" y="6"/>
                    <a:ext cx="291" cy="291"/>
                  </a:xfrm>
                  <a:prstGeom prst="ellipse">
                    <a:avLst/>
                  </a:prstGeom>
                  <a:gradFill rotWithShape="1">
                    <a:gsLst>
                      <a:gs pos="0">
                        <a:srgbClr val="595959"/>
                      </a:gs>
                      <a:gs pos="100000">
                        <a:srgbClr val="C0C0C0"/>
                      </a:gs>
                    </a:gsLst>
                    <a:lin ang="5400000" scaled="1"/>
                  </a:gradFill>
                  <a:ln w="9525">
                    <a:noFill/>
                  </a:ln>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23596" name="Oval 173"/>
                  <p:cNvSpPr/>
                  <p:nvPr/>
                </p:nvSpPr>
                <p:spPr>
                  <a:xfrm>
                    <a:off x="33" y="8"/>
                    <a:ext cx="283" cy="283"/>
                  </a:xfrm>
                  <a:prstGeom prst="ellipse">
                    <a:avLst/>
                  </a:prstGeom>
                  <a:gradFill rotWithShape="1">
                    <a:gsLst>
                      <a:gs pos="0">
                        <a:srgbClr val="C0C0C0">
                          <a:alpha val="0"/>
                        </a:srgbClr>
                      </a:gs>
                      <a:gs pos="100000">
                        <a:srgbClr val="E9E9E9"/>
                      </a:gs>
                    </a:gsLst>
                    <a:lin ang="5400000" scaled="1"/>
                  </a:gradFill>
                  <a:ln w="9525">
                    <a:noFill/>
                  </a:ln>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23597" name="Oval 174"/>
                  <p:cNvSpPr/>
                  <p:nvPr/>
                </p:nvSpPr>
                <p:spPr>
                  <a:xfrm>
                    <a:off x="36" y="10"/>
                    <a:ext cx="270" cy="265"/>
                  </a:xfrm>
                  <a:prstGeom prst="ellipse">
                    <a:avLst/>
                  </a:prstGeom>
                  <a:gradFill rotWithShape="1">
                    <a:gsLst>
                      <a:gs pos="0">
                        <a:srgbClr val="989898"/>
                      </a:gs>
                      <a:gs pos="100000">
                        <a:srgbClr val="C0C0C0">
                          <a:alpha val="48000"/>
                        </a:srgbClr>
                      </a:gs>
                    </a:gsLst>
                    <a:lin ang="5400000" scaled="1"/>
                  </a:gradFill>
                  <a:ln w="9525">
                    <a:noFill/>
                  </a:ln>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sp>
                <p:nvSpPr>
                  <p:cNvPr id="23598" name="Oval 175"/>
                  <p:cNvSpPr/>
                  <p:nvPr/>
                </p:nvSpPr>
                <p:spPr>
                  <a:xfrm>
                    <a:off x="51" y="18"/>
                    <a:ext cx="240" cy="215"/>
                  </a:xfrm>
                  <a:prstGeom prst="ellipse">
                    <a:avLst/>
                  </a:prstGeom>
                  <a:gradFill rotWithShape="1">
                    <a:gsLst>
                      <a:gs pos="0">
                        <a:srgbClr val="FFFFFF"/>
                      </a:gs>
                      <a:gs pos="100000">
                        <a:srgbClr val="C0C0C0">
                          <a:alpha val="37999"/>
                        </a:srgbClr>
                      </a:gs>
                    </a:gsLst>
                    <a:lin ang="5400000" scaled="1"/>
                  </a:gradFill>
                  <a:ln w="9525">
                    <a:noFill/>
                  </a:ln>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atin typeface="Corbel" panose="020b0503020204020204" pitchFamily="34" charset="0"/>
                      <a:ea typeface="楷体_GB2312" pitchFamily="49" charset="-122"/>
                    </a:endParaRPr>
                  </a:p>
                </p:txBody>
              </p:sp>
            </p:grpSp>
            <p:sp>
              <p:nvSpPr>
                <p:cNvPr id="23599" name="Text Box 176"/>
                <p:cNvSpPr txBox="1"/>
                <p:nvPr/>
              </p:nvSpPr>
              <p:spPr>
                <a:xfrm>
                  <a:off x="65" y="7"/>
                  <a:ext cx="211" cy="252"/>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0" hangingPunct="0"/>
                  <a:r>
                    <a:rPr lang="en-US" altLang="zh-CN" sz="2400" b="1">
                      <a:solidFill>
                        <a:srgbClr val="000000"/>
                      </a:solidFill>
                      <a:latin typeface="Corbel" panose="020b0503020204020204" pitchFamily="34" charset="0"/>
                      <a:ea typeface="宋体" panose="02010600030101010101" pitchFamily="2" charset="-122"/>
                    </a:rPr>
                    <a:t>3</a:t>
                  </a:r>
                  <a:endParaRPr lang="en-US" altLang="zh-CN" sz="2400" b="1">
                    <a:solidFill>
                      <a:srgbClr val="000000"/>
                    </a:solidFill>
                    <a:latin typeface="Corbel" panose="020b0503020204020204" pitchFamily="34" charset="0"/>
                    <a:ea typeface="宋体" panose="02010600030101010101" pitchFamily="2" charset="-122"/>
                  </a:endParaRPr>
                </a:p>
              </p:txBody>
            </p:sp>
          </p:grpSp>
        </p:grpSp>
      </p:grpSp>
    </p:spTree>
  </p:cSld>
  <p:clrMapOvr>
    <a:masterClrMapping/>
  </p:clrMapOvr>
  <p:transition>
    <p:fade/>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4577" name="标题 26625"/>
          <p:cNvSpPr>
            <a:spLocks noGrp="1" noRot="1"/>
          </p:cNvSpPr>
          <p:nvPr>
            <p:ph type="title"/>
          </p:nvPr>
        </p:nvSpPr>
        <p:spPr/>
        <p:txBody>
          <a:bodyPr anchor="ctr" anchorCtr="0"/>
          <a:lstStyle/>
          <a:p>
            <a:r>
              <a:rPr lang="zh-CN" altLang="en-US" sz="3200">
                <a:solidFill>
                  <a:srgbClr val="FF0000"/>
                </a:solidFill>
                <a:latin typeface="仿宋_GB2312" pitchFamily="49" charset="-122"/>
                <a:ea typeface="仿宋_GB2312" pitchFamily="49" charset="-122"/>
              </a:rPr>
              <a:t>一、医院抗菌药物品种原则上不超过35种</a:t>
            </a:r>
            <a:endParaRPr lang="zh-CN" altLang="en-US" sz="3200">
              <a:solidFill>
                <a:srgbClr val="FF0000"/>
              </a:solidFill>
              <a:latin typeface="仿宋_GB2312" pitchFamily="49" charset="-122"/>
              <a:ea typeface="仿宋_GB2312" pitchFamily="49" charset="-122"/>
            </a:endParaRPr>
          </a:p>
        </p:txBody>
      </p:sp>
      <p:sp>
        <p:nvSpPr>
          <p:cNvPr id="24578" name="文本占位符 26626"/>
          <p:cNvSpPr>
            <a:spLocks noGrp="1" noRot="1"/>
          </p:cNvSpPr>
          <p:nvPr>
            <p:ph idx="1"/>
          </p:nvPr>
        </p:nvSpPr>
        <p:spPr/>
        <p:txBody>
          <a:bodyPr anchor="t" anchorCtr="0"/>
          <a:lstStyle/>
          <a:p>
            <a:pPr>
              <a:buNone/>
            </a:pPr>
            <a:endParaRPr lang="zh-CN" altLang="en-US">
              <a:latin typeface="仿宋_GB2312" pitchFamily="49" charset="-122"/>
              <a:ea typeface="仿宋_GB2312" pitchFamily="49" charset="-122"/>
            </a:endParaRPr>
          </a:p>
          <a:p>
            <a:pPr>
              <a:buNone/>
            </a:pPr>
            <a:r>
              <a:rPr lang="zh-CN" altLang="en-US" b="1">
                <a:latin typeface="仿宋_GB2312" pitchFamily="49" charset="-122"/>
                <a:ea typeface="仿宋_GB2312" pitchFamily="49" charset="-122"/>
              </a:rPr>
              <a:t>1.同一通用名称注射剂型和口服剂型各不超过2种，具有相似或者相同药理学特征的抗菌药物不得重复采购；</a:t>
            </a:r>
            <a:endParaRPr lang="zh-CN" altLang="en-US" b="1">
              <a:latin typeface="仿宋_GB2312" pitchFamily="49" charset="-122"/>
              <a:ea typeface="仿宋_GB2312" pitchFamily="49" charset="-122"/>
            </a:endParaRPr>
          </a:p>
          <a:p>
            <a:pPr>
              <a:buNone/>
            </a:pPr>
            <a:r>
              <a:rPr lang="zh-CN" altLang="en-US" b="1">
                <a:latin typeface="仿宋_GB2312" pitchFamily="49" charset="-122"/>
                <a:ea typeface="仿宋_GB2312" pitchFamily="49" charset="-122"/>
              </a:rPr>
              <a:t>2.头霉素类抗菌药物不超过2个品规；</a:t>
            </a:r>
            <a:endParaRPr lang="zh-CN" altLang="en-US" b="1">
              <a:latin typeface="仿宋_GB2312" pitchFamily="49" charset="-122"/>
              <a:ea typeface="仿宋_GB2312" pitchFamily="49" charset="-122"/>
            </a:endParaRPr>
          </a:p>
          <a:p>
            <a:pPr>
              <a:buNone/>
            </a:pPr>
            <a:r>
              <a:rPr lang="zh-CN" altLang="en-US" b="1">
                <a:latin typeface="仿宋_GB2312" pitchFamily="49" charset="-122"/>
                <a:ea typeface="仿宋_GB2312" pitchFamily="49" charset="-122"/>
              </a:rPr>
              <a:t>3.三代及四代头孢菌素（含复方制剂）类抗菌药物口服剂型不超过5个品规，注射剂型不超过8个品规；</a:t>
            </a:r>
            <a:endParaRPr lang="zh-CN" altLang="en-US" b="1">
              <a:latin typeface="仿宋_GB2312" pitchFamily="49" charset="-122"/>
              <a:ea typeface="仿宋_GB2312" pitchFamily="49" charset="-122"/>
            </a:endParaRPr>
          </a:p>
        </p:txBody>
      </p:sp>
    </p:spTree>
  </p:cSld>
  <p:clrMapOvr>
    <a:masterClrMapping/>
  </p:clrMapOvr>
  <p:transition>
    <p:fade/>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5601" name="标题 27649"/>
          <p:cNvSpPr>
            <a:spLocks noGrp="1" noRot="1"/>
          </p:cNvSpPr>
          <p:nvPr>
            <p:ph type="title"/>
          </p:nvPr>
        </p:nvSpPr>
        <p:spPr/>
        <p:txBody>
          <a:bodyPr anchor="ctr" anchorCtr="0"/>
          <a:lstStyle/>
          <a:p>
            <a:r>
              <a:rPr lang="zh-CN" altLang="en-US" sz="3200">
                <a:solidFill>
                  <a:srgbClr val="FF0000"/>
                </a:solidFill>
                <a:latin typeface="仿宋_GB2312" pitchFamily="49" charset="-122"/>
                <a:ea typeface="仿宋_GB2312" pitchFamily="49" charset="-122"/>
              </a:rPr>
              <a:t>一、医院抗菌药物品种原则上不超过35种</a:t>
            </a:r>
            <a:endParaRPr lang="zh-CN" altLang="en-US" sz="3200">
              <a:solidFill>
                <a:srgbClr val="FF0000"/>
              </a:solidFill>
              <a:latin typeface="仿宋_GB2312" pitchFamily="49" charset="-122"/>
              <a:ea typeface="仿宋_GB2312" pitchFamily="49" charset="-122"/>
            </a:endParaRPr>
          </a:p>
        </p:txBody>
      </p:sp>
      <p:sp>
        <p:nvSpPr>
          <p:cNvPr id="25602" name="文本占位符 27650"/>
          <p:cNvSpPr>
            <a:spLocks noGrp="1" noRot="1"/>
          </p:cNvSpPr>
          <p:nvPr>
            <p:ph idx="1"/>
          </p:nvPr>
        </p:nvSpPr>
        <p:spPr/>
        <p:txBody>
          <a:bodyPr anchor="t" anchorCtr="0"/>
          <a:lstStyle/>
          <a:p>
            <a:pPr>
              <a:buNone/>
            </a:pPr>
            <a:endParaRPr lang="zh-CN" altLang="en-US">
              <a:latin typeface="仿宋_GB2312" pitchFamily="49" charset="-122"/>
              <a:ea typeface="仿宋_GB2312" pitchFamily="49" charset="-122"/>
            </a:endParaRPr>
          </a:p>
          <a:p>
            <a:pPr>
              <a:buNone/>
            </a:pPr>
            <a:r>
              <a:rPr lang="zh-CN" altLang="en-US" b="1">
                <a:latin typeface="仿宋_GB2312" pitchFamily="49" charset="-122"/>
                <a:ea typeface="仿宋_GB2312" pitchFamily="49" charset="-122"/>
              </a:rPr>
              <a:t>4.碳青霉烯类抗菌药物注射剂型不超过3个品规；</a:t>
            </a:r>
            <a:endParaRPr lang="zh-CN" altLang="en-US" b="1">
              <a:latin typeface="仿宋_GB2312" pitchFamily="49" charset="-122"/>
              <a:ea typeface="仿宋_GB2312" pitchFamily="49" charset="-122"/>
            </a:endParaRPr>
          </a:p>
          <a:p>
            <a:pPr>
              <a:buNone/>
            </a:pPr>
            <a:r>
              <a:rPr lang="zh-CN" altLang="en-US" b="1">
                <a:latin typeface="仿宋_GB2312" pitchFamily="49" charset="-122"/>
                <a:ea typeface="仿宋_GB2312" pitchFamily="49" charset="-122"/>
              </a:rPr>
              <a:t>5.氟喹诺酮类抗菌药物口服剂型和注射剂型各不超过4个品规；</a:t>
            </a:r>
            <a:endParaRPr lang="zh-CN" altLang="en-US" b="1">
              <a:latin typeface="仿宋_GB2312" pitchFamily="49" charset="-122"/>
              <a:ea typeface="仿宋_GB2312" pitchFamily="49" charset="-122"/>
            </a:endParaRPr>
          </a:p>
          <a:p>
            <a:pPr>
              <a:buNone/>
            </a:pPr>
            <a:r>
              <a:rPr lang="zh-CN" altLang="en-US" b="1">
                <a:latin typeface="仿宋_GB2312" pitchFamily="49" charset="-122"/>
                <a:ea typeface="仿宋_GB2312" pitchFamily="49" charset="-122"/>
              </a:rPr>
              <a:t>6.深部抗真菌类抗菌药物不超过5个品种。</a:t>
            </a:r>
            <a:endParaRPr lang="zh-CN" altLang="en-US" b="1">
              <a:latin typeface="仿宋_GB2312" pitchFamily="49" charset="-122"/>
              <a:ea typeface="仿宋_GB2312" pitchFamily="49" charset="-122"/>
            </a:endParaRPr>
          </a:p>
        </p:txBody>
      </p:sp>
    </p:spTree>
  </p:cSld>
  <p:clrMapOvr>
    <a:masterClrMapping/>
  </p:clrMapOvr>
  <p:transition>
    <p:fade/>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26625" name="标题 28673"/>
          <p:cNvSpPr>
            <a:spLocks noGrp="1" noRot="1"/>
          </p:cNvSpPr>
          <p:nvPr>
            <p:ph type="title"/>
          </p:nvPr>
        </p:nvSpPr>
        <p:spPr>
          <a:xfrm>
            <a:off x="609600" y="228600"/>
            <a:ext cx="7620000" cy="609600"/>
          </a:xfrm>
        </p:spPr>
        <p:txBody>
          <a:bodyPr anchor="ctr" anchorCtr="0"/>
          <a:lstStyle/>
          <a:p>
            <a:r>
              <a:rPr lang="zh-CN" altLang="en-US" sz="2800">
                <a:latin typeface="仿宋_GB2312" pitchFamily="49" charset="-122"/>
                <a:ea typeface="仿宋_GB2312" pitchFamily="49" charset="-122"/>
              </a:rPr>
              <a:t>二、临床使用抗菌药物微生物标本送检率监测</a:t>
            </a:r>
            <a:endParaRPr lang="zh-CN" altLang="en-US" sz="2800">
              <a:latin typeface="仿宋_GB2312" pitchFamily="49" charset="-122"/>
              <a:ea typeface="仿宋_GB2312" pitchFamily="49" charset="-122"/>
            </a:endParaRPr>
          </a:p>
        </p:txBody>
      </p:sp>
      <p:sp>
        <p:nvSpPr>
          <p:cNvPr id="26626" name="文本占位符 28674"/>
          <p:cNvSpPr>
            <a:spLocks noGrp="1" noRot="1"/>
          </p:cNvSpPr>
          <p:nvPr>
            <p:ph idx="1"/>
          </p:nvPr>
        </p:nvSpPr>
        <p:spPr>
          <a:xfrm>
            <a:off x="609600" y="1143000"/>
            <a:ext cx="8153400" cy="5181600"/>
          </a:xfrm>
        </p:spPr>
        <p:txBody>
          <a:bodyPr anchor="t" anchorCtr="0"/>
          <a:lstStyle/>
          <a:p>
            <a:r>
              <a:rPr lang="zh-CN" altLang="en-US">
                <a:solidFill>
                  <a:srgbClr val="FF0000"/>
                </a:solidFill>
                <a:latin typeface="仿宋_GB2312" pitchFamily="49" charset="-122"/>
                <a:ea typeface="仿宋_GB2312" pitchFamily="49" charset="-122"/>
              </a:rPr>
              <a:t>接受抗菌药物治疗的住院患者抗菌药物使用前微生物检验样本送检率不低于30%；</a:t>
            </a:r>
            <a:endParaRPr lang="zh-CN" altLang="en-US">
              <a:solidFill>
                <a:srgbClr val="FF0000"/>
              </a:solidFill>
              <a:latin typeface="仿宋_GB2312" pitchFamily="49" charset="-122"/>
              <a:ea typeface="仿宋_GB2312" pitchFamily="49" charset="-122"/>
            </a:endParaRPr>
          </a:p>
          <a:p>
            <a:r>
              <a:rPr lang="zh-CN" altLang="en-US">
                <a:solidFill>
                  <a:srgbClr val="FF0000"/>
                </a:solidFill>
                <a:latin typeface="仿宋_GB2312" pitchFamily="49" charset="-122"/>
                <a:ea typeface="仿宋_GB2312" pitchFamily="49" charset="-122"/>
              </a:rPr>
              <a:t>接受</a:t>
            </a:r>
            <a:r>
              <a:rPr lang="zh-CN" altLang="en-US" b="1" u="sng">
                <a:solidFill>
                  <a:srgbClr val="FF0000"/>
                </a:solidFill>
                <a:latin typeface="仿宋_GB2312" pitchFamily="49" charset="-122"/>
                <a:ea typeface="仿宋_GB2312" pitchFamily="49" charset="-122"/>
              </a:rPr>
              <a:t>限制使用级</a:t>
            </a:r>
            <a:r>
              <a:rPr lang="zh-CN" altLang="en-US">
                <a:solidFill>
                  <a:srgbClr val="FF0000"/>
                </a:solidFill>
                <a:latin typeface="仿宋_GB2312" pitchFamily="49" charset="-122"/>
                <a:ea typeface="仿宋_GB2312" pitchFamily="49" charset="-122"/>
              </a:rPr>
              <a:t>抗菌药物治疗的住院患者抗菌药物使用前微生物检验样本送检率≥40%【C】</a:t>
            </a:r>
            <a:endParaRPr lang="zh-CN" altLang="en-US">
              <a:solidFill>
                <a:srgbClr val="FF0000"/>
              </a:solidFill>
              <a:latin typeface="仿宋_GB2312" pitchFamily="49" charset="-122"/>
              <a:ea typeface="仿宋_GB2312" pitchFamily="49" charset="-122"/>
            </a:endParaRPr>
          </a:p>
          <a:p>
            <a:r>
              <a:rPr lang="zh-CN" altLang="en-US">
                <a:solidFill>
                  <a:srgbClr val="FF0000"/>
                </a:solidFill>
                <a:latin typeface="仿宋_GB2312" pitchFamily="49" charset="-122"/>
                <a:ea typeface="仿宋_GB2312" pitchFamily="49" charset="-122"/>
              </a:rPr>
              <a:t>接受</a:t>
            </a:r>
            <a:r>
              <a:rPr lang="zh-CN" altLang="en-US" b="1" u="sng">
                <a:solidFill>
                  <a:srgbClr val="FF0000"/>
                </a:solidFill>
                <a:latin typeface="仿宋_GB2312" pitchFamily="49" charset="-122"/>
                <a:ea typeface="仿宋_GB2312" pitchFamily="49" charset="-122"/>
              </a:rPr>
              <a:t>特殊使用级</a:t>
            </a:r>
            <a:r>
              <a:rPr lang="zh-CN" altLang="en-US">
                <a:solidFill>
                  <a:srgbClr val="FF0000"/>
                </a:solidFill>
                <a:latin typeface="仿宋_GB2312" pitchFamily="49" charset="-122"/>
                <a:ea typeface="仿宋_GB2312" pitchFamily="49" charset="-122"/>
              </a:rPr>
              <a:t>抗菌药物治疗的住院患者抗菌药物使用前微生物检验样本送检率≥60%【C】</a:t>
            </a:r>
            <a:endParaRPr lang="zh-CN" altLang="en-US">
              <a:solidFill>
                <a:srgbClr val="FF0000"/>
              </a:solidFill>
              <a:latin typeface="仿宋_GB2312" pitchFamily="49" charset="-122"/>
              <a:ea typeface="仿宋_GB2312" pitchFamily="49" charset="-122"/>
            </a:endParaRPr>
          </a:p>
        </p:txBody>
      </p:sp>
      <p:pic>
        <p:nvPicPr>
          <p:cNvPr id="26627" name="图片 28675" descr="8260019950654866315"/>
          <p:cNvPicPr>
            <a:picLocks noChangeAspect="1"/>
          </p:cNvPicPr>
          <p:nvPr/>
        </p:nvPicPr>
        <p:blipFill>
          <a:blip r:embed="rId2"/>
          <a:stretch>
            <a:fillRect/>
          </a:stretch>
        </p:blipFill>
        <p:spPr>
          <a:xfrm>
            <a:off x="5638800" y="4495800"/>
            <a:ext cx="2973388" cy="2325688"/>
          </a:xfrm>
          <a:prstGeom prst="rect">
            <a:avLst/>
          </a:prstGeom>
          <a:noFill/>
          <a:ln w="9525">
            <a:noFill/>
          </a:ln>
        </p:spPr>
      </p:pic>
    </p:spTree>
  </p:cSld>
  <p:clrMapOvr>
    <a:masterClrMapping/>
  </p:clrMapOvr>
  <p:transition>
    <p:fade/>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27649" name="标题 29697"/>
          <p:cNvSpPr>
            <a:spLocks noGrp="1" noRot="1"/>
          </p:cNvSpPr>
          <p:nvPr>
            <p:ph type="title"/>
          </p:nvPr>
        </p:nvSpPr>
        <p:spPr/>
        <p:txBody>
          <a:bodyPr anchor="ctr" anchorCtr="0"/>
          <a:lstStyle/>
          <a:p>
            <a:endParaRPr lang="zh-CN" altLang="en-US"/>
          </a:p>
        </p:txBody>
      </p:sp>
      <p:sp>
        <p:nvSpPr>
          <p:cNvPr id="27650" name="文本占位符 29698"/>
          <p:cNvSpPr>
            <a:spLocks noGrp="1" noRot="1"/>
          </p:cNvSpPr>
          <p:nvPr>
            <p:ph idx="1"/>
          </p:nvPr>
        </p:nvSpPr>
        <p:spPr/>
        <p:txBody>
          <a:bodyPr anchor="t" anchorCtr="0"/>
          <a:lstStyle/>
          <a:p>
            <a:endParaRPr lang="zh-CN" altLang="en-US"/>
          </a:p>
        </p:txBody>
      </p:sp>
      <p:pic>
        <p:nvPicPr>
          <p:cNvPr id="27651" name="Picture 5" descr="未標題-7"/>
          <p:cNvPicPr>
            <a:picLocks noChangeAspect="1"/>
          </p:cNvPicPr>
          <p:nvPr/>
        </p:nvPicPr>
        <p:blipFill>
          <a:blip r:embed="rId2"/>
          <a:srcRect l="10010" t="9145" r="10454"/>
          <a:stretch>
            <a:fillRect/>
          </a:stretch>
        </p:blipFill>
        <p:spPr>
          <a:xfrm>
            <a:off x="755650" y="1700213"/>
            <a:ext cx="5734050" cy="4887912"/>
          </a:xfrm>
          <a:prstGeom prst="rect">
            <a:avLst/>
          </a:prstGeom>
          <a:noFill/>
          <a:ln w="9525">
            <a:noFill/>
          </a:ln>
        </p:spPr>
      </p:pic>
      <p:sp>
        <p:nvSpPr>
          <p:cNvPr id="27652" name="Text Box 6"/>
          <p:cNvSpPr/>
          <p:nvPr/>
        </p:nvSpPr>
        <p:spPr>
          <a:xfrm>
            <a:off x="7081838" y="2436813"/>
            <a:ext cx="792162" cy="3382962"/>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5400" b="1">
                <a:solidFill>
                  <a:schemeClr val="hlink"/>
                </a:solidFill>
                <a:latin typeface="华文新魏" pitchFamily="2" charset="-122"/>
                <a:ea typeface="仿宋_GB2312" pitchFamily="49" charset="-122"/>
                <a:sym typeface="华文新魏" pitchFamily="2" charset="-122"/>
              </a:rPr>
              <a:t>有的放矢</a:t>
            </a:r>
            <a:endParaRPr lang="zh-CN" altLang="en-US" sz="5400" b="1">
              <a:solidFill>
                <a:schemeClr val="hlink"/>
              </a:solidFill>
              <a:latin typeface="华文新魏" pitchFamily="2" charset="-122"/>
              <a:ea typeface="仿宋_GB2312" pitchFamily="49" charset="-122"/>
              <a:sym typeface="华文新魏" pitchFamily="2" charset="-122"/>
            </a:endParaRPr>
          </a:p>
        </p:txBody>
      </p:sp>
    </p:spTree>
  </p:cSld>
  <p:clrMapOvr>
    <a:masterClrMapping/>
  </p:clrMapOvr>
  <p:transition>
    <p:fade/>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https://d.book118.com/977101036136006052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吉祥如意">
  <a:themeElements>
    <a:clrScheme name="">
      <a:dk1>
        <a:srgbClr val="000000"/>
      </a:dk1>
      <a:lt1>
        <a:srgbClr val="FFFFFF"/>
      </a:lt1>
      <a:dk2>
        <a:srgbClr val="E40000"/>
      </a:dk2>
      <a:lt2>
        <a:srgbClr val="DDDDDD"/>
      </a:lt2>
      <a:accent1>
        <a:srgbClr val="E1F4FF"/>
      </a:accent1>
      <a:accent2>
        <a:srgbClr val="FFE2C5"/>
      </a:accent2>
      <a:accent3>
        <a:srgbClr val="FFFFFF"/>
      </a:accent3>
      <a:accent4>
        <a:srgbClr val="000000"/>
      </a:accent4>
      <a:accent5>
        <a:srgbClr val="EDF8FF"/>
      </a:accent5>
      <a:accent6>
        <a:srgbClr val="E5CAB0"/>
      </a:accent6>
      <a:hlink>
        <a:srgbClr val="0066CC"/>
      </a:hlink>
      <a:folHlink>
        <a:srgbClr val="9F9FBF"/>
      </a:folHlink>
    </a:clrScheme>
    <a:fontScheme name="">
      <a:majorFont>
        <a:latin typeface="Arial"/>
        <a:ea typeface="宋体"/>
        <a:cs typeface="Arial"/>
      </a:majorFont>
      <a:minorFont>
        <a:latin typeface="Arial"/>
        <a:ea typeface="宋体"/>
        <a:cs typeface="Arial"/>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atMod val="350000"/>
                <a:shade val="99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000000"/>
        </a:dk1>
        <a:lt1>
          <a:srgbClr val="FFFFFF"/>
        </a:lt1>
        <a:dk2>
          <a:srgbClr val="E40000"/>
        </a:dk2>
        <a:lt2>
          <a:srgbClr val="DDDDDD"/>
        </a:lt2>
        <a:accent1>
          <a:srgbClr val="E1F4FF"/>
        </a:accent1>
        <a:accent2>
          <a:srgbClr val="FFE2C5"/>
        </a:accent2>
        <a:accent3>
          <a:srgbClr val="FFFFFF"/>
        </a:accent3>
        <a:accent4>
          <a:srgbClr val="000000"/>
        </a:accent4>
        <a:accent5>
          <a:srgbClr val="EDF8FF"/>
        </a:accent5>
        <a:accent6>
          <a:srgbClr val="E5CAB0"/>
        </a:accent6>
        <a:hlink>
          <a:srgbClr val="0066CC"/>
        </a:hlink>
        <a:folHlink>
          <a:srgbClr val="9F9FBF"/>
        </a:folHlink>
      </a:clrScheme>
      <a:clrMap bg1="lt1" tx1="dk1" bg2="lt2" tx2="dk2" accent1="accent1" accent2="accent2" accent3="accent3" accent4="accent4" accent5="accent5" accent6="accent6" hlink="hlink" folHlink="folHlink"/>
    </a:extraClrScheme>
    <a:extraClrScheme>
      <a:clrScheme name="">
        <a:dk1>
          <a:srgbClr val="59582D"/>
        </a:dk1>
        <a:lt1>
          <a:srgbClr val="EAEAEA"/>
        </a:lt1>
        <a:dk2>
          <a:srgbClr val="666699"/>
        </a:dk2>
        <a:lt2>
          <a:srgbClr val="D9D9D9"/>
        </a:lt2>
        <a:accent1>
          <a:srgbClr val="CCECFF"/>
        </a:accent1>
        <a:accent2>
          <a:srgbClr val="B2D2C7"/>
        </a:accent2>
        <a:accent3>
          <a:srgbClr val="F2F2F2"/>
        </a:accent3>
        <a:accent4>
          <a:srgbClr val="4B4B25"/>
        </a:accent4>
        <a:accent5>
          <a:srgbClr val="E2F4FF"/>
        </a:accent5>
        <a:accent6>
          <a:srgbClr val="9FBCB2"/>
        </a:accent6>
        <a:hlink>
          <a:srgbClr val="993366"/>
        </a:hlink>
        <a:folHlink>
          <a:srgbClr val="92B9E0"/>
        </a:folHlink>
      </a:clrScheme>
      <a:clrMap bg1="lt1" tx1="dk1" bg2="lt2" tx2="dk2" accent1="accent1" accent2="accent2" accent3="accent3" accent4="accent4" accent5="accent5" accent6="accent6" hlink="hlink" folHlink="folHlink"/>
    </a:extraClrScheme>
    <a:extraClrScheme>
      <a:clrScheme name="">
        <a:dk1>
          <a:srgbClr val="000099"/>
        </a:dk1>
        <a:lt1>
          <a:srgbClr val="FFFFCC"/>
        </a:lt1>
        <a:dk2>
          <a:srgbClr val="004000"/>
        </a:dk2>
        <a:lt2>
          <a:srgbClr val="FFD9B3"/>
        </a:lt2>
        <a:accent1>
          <a:srgbClr val="FFD9D9"/>
        </a:accent1>
        <a:accent2>
          <a:srgbClr val="DDDDDD"/>
        </a:accent2>
        <a:accent3>
          <a:srgbClr val="FFFFE2"/>
        </a:accent3>
        <a:accent4>
          <a:srgbClr val="000083"/>
        </a:accent4>
        <a:accent5>
          <a:srgbClr val="FFE9E9"/>
        </a:accent5>
        <a:accent6>
          <a:srgbClr val="C6C6C6"/>
        </a:accent6>
        <a:hlink>
          <a:srgbClr val="FF0000"/>
        </a:hlink>
        <a:folHlink>
          <a:srgbClr val="FFAB57"/>
        </a:folHlink>
      </a:clrScheme>
      <a:clrMap bg1="lt1" tx1="dk1" bg2="lt2" tx2="dk2" accent1="accent1" accent2="accent2" accent3="accent3" accent4="accent4" accent5="accent5" accent6="accent6" hlink="hlink" folHlink="folHlink"/>
    </a:extraClrScheme>
    <a:extraClrScheme>
      <a:clrScheme name="">
        <a:dk1>
          <a:srgbClr val="000000"/>
        </a:dk1>
        <a:lt1>
          <a:srgbClr val="DCE8E2"/>
        </a:lt1>
        <a:dk2>
          <a:srgbClr val="0033CC"/>
        </a:dk2>
        <a:lt2>
          <a:srgbClr val="C4C4D8"/>
        </a:lt2>
        <a:accent1>
          <a:srgbClr val="FFFFFF"/>
        </a:accent1>
        <a:accent2>
          <a:srgbClr val="A9CFB1"/>
        </a:accent2>
        <a:accent3>
          <a:srgbClr val="EAF1EE"/>
        </a:accent3>
        <a:accent4>
          <a:srgbClr val="000000"/>
        </a:accent4>
        <a:accent5>
          <a:srgbClr val="FFFFFF"/>
        </a:accent5>
        <a:accent6>
          <a:srgbClr val="97B99E"/>
        </a:accent6>
        <a:hlink>
          <a:srgbClr val="CC3300"/>
        </a:hlink>
        <a:folHlink>
          <a:srgbClr val="666699"/>
        </a:folHlink>
      </a:clrScheme>
      <a:clrMap bg1="lt1" tx1="dk1" bg2="lt2" tx2="dk2" accent1="accent1" accent2="accent2" accent3="accent3" accent4="accent4" accent5="accent5" accent6="accent6" hlink="hlink" folHlink="folHlink"/>
    </a:extraClrScheme>
    <a:extraClrScheme>
      <a:clrScheme name="">
        <a:dk1>
          <a:srgbClr val="606090"/>
        </a:dk1>
        <a:lt1>
          <a:srgbClr val="E5FFFF"/>
        </a:lt1>
        <a:dk2>
          <a:srgbClr val="0000CC"/>
        </a:dk2>
        <a:lt2>
          <a:srgbClr val="91DAFF"/>
        </a:lt2>
        <a:accent1>
          <a:srgbClr val="EAEAEA"/>
        </a:accent1>
        <a:accent2>
          <a:srgbClr val="FFE2C5"/>
        </a:accent2>
        <a:accent3>
          <a:srgbClr val="EFFFFF"/>
        </a:accent3>
        <a:accent4>
          <a:srgbClr val="52527B"/>
        </a:accent4>
        <a:accent5>
          <a:srgbClr val="F2F2F2"/>
        </a:accent5>
        <a:accent6>
          <a:srgbClr val="E5CAB0"/>
        </a:accent6>
        <a:hlink>
          <a:srgbClr val="000000"/>
        </a:hlink>
        <a:folHlink>
          <a:srgbClr val="3DB77A"/>
        </a:folHlink>
      </a:clrScheme>
      <a:clrMap bg1="lt1" tx1="dk1" bg2="lt2" tx2="dk2" accent1="accent1" accent2="accent2" accent3="accent3" accent4="accent4" accent5="accent5" accent6="accent6" hlink="hlink" folHlink="folHlink"/>
    </a:extraClrScheme>
    <a:extraClrScheme>
      <a:clrScheme name="">
        <a:dk1>
          <a:srgbClr val="CC0066"/>
        </a:dk1>
        <a:lt1>
          <a:srgbClr val="FFDDBB"/>
        </a:lt1>
        <a:dk2>
          <a:srgbClr val="000000"/>
        </a:dk2>
        <a:lt2>
          <a:srgbClr val="C0C0C0"/>
        </a:lt2>
        <a:accent1>
          <a:srgbClr val="FFFFCC"/>
        </a:accent1>
        <a:accent2>
          <a:srgbClr val="FFFFFF"/>
        </a:accent2>
        <a:accent3>
          <a:srgbClr val="FFEBD9"/>
        </a:accent3>
        <a:accent4>
          <a:srgbClr val="AF0057"/>
        </a:accent4>
        <a:accent5>
          <a:srgbClr val="FFFFE2"/>
        </a:accent5>
        <a:accent6>
          <a:srgbClr val="E5E5E5"/>
        </a:accent6>
        <a:hlink>
          <a:srgbClr val="0066CC"/>
        </a:hlink>
        <a:folHlink>
          <a:srgbClr val="8EB37D"/>
        </a:folHlink>
      </a:clrScheme>
      <a:clrMap bg1="lt1" tx1="dk1" bg2="lt2" tx2="dk2" accent1="accent1" accent2="accent2" accent3="accent3" accent4="accent4" accent5="accent5" accent6="accent6" hlink="hlink" folHlink="folHlink"/>
    </a:extraClrScheme>
    <a:extraClrScheme>
      <a:clrScheme name="">
        <a:dk1>
          <a:srgbClr val="FFFF99"/>
        </a:dk1>
        <a:lt1>
          <a:srgbClr val="800000"/>
        </a:lt1>
        <a:dk2>
          <a:srgbClr val="FFFFFF"/>
        </a:dk2>
        <a:lt2>
          <a:srgbClr val="B60000"/>
        </a:lt2>
        <a:accent1>
          <a:srgbClr val="9888A4"/>
        </a:accent1>
        <a:accent2>
          <a:srgbClr val="A9335D"/>
        </a:accent2>
        <a:accent3>
          <a:srgbClr val="C1AAAA"/>
        </a:accent3>
        <a:accent4>
          <a:srgbClr val="DCDC83"/>
        </a:accent4>
        <a:accent5>
          <a:srgbClr val="CAC4CF"/>
        </a:accent5>
        <a:accent6>
          <a:srgbClr val="972D53"/>
        </a:accent6>
        <a:hlink>
          <a:srgbClr val="CCECFF"/>
        </a:hlink>
        <a:folHlink>
          <a:srgbClr val="FF6600"/>
        </a:folHlink>
      </a:clrScheme>
      <a:clrMap bg1="lt1" tx1="dk1" bg2="lt2" tx2="dk2" accent1="accent1" accent2="accent2" accent3="accent3" accent4="accent4" accent5="accent5" accent6="accent6" hlink="hlink" folHlink="folHlink"/>
    </a:extraClrScheme>
    <a:extraClrScheme>
      <a:clrScheme name="">
        <a:dk1>
          <a:srgbClr val="FFFFFF"/>
        </a:dk1>
        <a:lt1>
          <a:srgbClr val="1C1C1C"/>
        </a:lt1>
        <a:dk2>
          <a:srgbClr val="FFFF66"/>
        </a:dk2>
        <a:lt2>
          <a:srgbClr val="808080"/>
        </a:lt2>
        <a:accent1>
          <a:srgbClr val="9898BA"/>
        </a:accent1>
        <a:accent2>
          <a:srgbClr val="777777"/>
        </a:accent2>
        <a:accent3>
          <a:srgbClr val="AAAAAA"/>
        </a:accent3>
        <a:accent4>
          <a:srgbClr val="DCDCDC"/>
        </a:accent4>
        <a:accent5>
          <a:srgbClr val="CACAD9"/>
        </a:accent5>
        <a:accent6>
          <a:srgbClr val="6A6A6A"/>
        </a:accent6>
        <a:hlink>
          <a:srgbClr val="CCFF99"/>
        </a:hlink>
        <a:folHlink>
          <a:srgbClr val="E436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126</Paragraphs>
  <Slides>25</Slides>
  <Notes>0</Notes>
  <TotalTime>1</TotalTime>
  <HiddenSlides>0</HiddenSlides>
  <MMClips>0</MMClips>
  <ScaleCrop>0</ScaleCrop>
  <HeadingPairs>
    <vt:vector baseType="variant" size="6">
      <vt:variant>
        <vt:lpstr>Fonts used</vt:lpstr>
      </vt:variant>
      <vt:variant>
        <vt:i4>14</vt:i4>
      </vt:variant>
      <vt:variant>
        <vt:lpstr>Theme</vt:lpstr>
      </vt:variant>
      <vt:variant>
        <vt:i4>1</vt:i4>
      </vt:variant>
      <vt:variant>
        <vt:lpstr>Slide Titles</vt:lpstr>
      </vt:variant>
      <vt:variant>
        <vt:i4>25</vt:i4>
      </vt:variant>
    </vt:vector>
  </HeadingPairs>
  <TitlesOfParts>
    <vt:vector baseType="lpstr" size="40">
      <vt:lpstr>Arial</vt:lpstr>
      <vt:lpstr>Calibri</vt:lpstr>
      <vt:lpstr>宋体</vt:lpstr>
      <vt:lpstr>Wingdings</vt:lpstr>
      <vt:lpstr>Wingdings 2</vt:lpstr>
      <vt:lpstr>黑体</vt:lpstr>
      <vt:lpstr>Corbel</vt:lpstr>
      <vt:lpstr>楷体_GB2312</vt:lpstr>
      <vt:lpstr>仿宋_GB2312</vt:lpstr>
      <vt:lpstr>华文楷体</vt:lpstr>
      <vt:lpstr>仿宋</vt:lpstr>
      <vt:lpstr>Times New Roman</vt:lpstr>
      <vt:lpstr>Tahoma</vt:lpstr>
      <vt:lpstr>华文新魏</vt:lpstr>
      <vt:lpstr>Office Theme</vt:lpstr>
      <vt:lpstr>抗菌药物的分级管理及临床应用</vt:lpstr>
      <vt:lpstr>PowerPoint Presentation</vt:lpstr>
      <vt:lpstr/>
      <vt:lpstr>PowerPoint Presentation</vt:lpstr>
      <vt:lpstr>WHO</vt:lpstr>
      <vt:lpstr>二级综合医院评审标准实施细则</vt:lpstr>
      <vt:lpstr>PowerPoint Presentation</vt:lpstr>
      <vt:lpstr>一、分级原则</vt:lpstr>
      <vt:lpstr>PowerPoint Presentation</vt:lpstr>
      <vt:lpstr>二、分级管理办法 </vt:lpstr>
      <vt:lpstr>PowerPoint Presentation</vt:lpstr>
      <vt:lpstr>PowerPoint Presentation</vt:lpstr>
      <vt:lpstr>PowerPoint Presentation</vt:lpstr>
      <vt:lpstr>特殊使用级—38号文</vt:lpstr>
      <vt:lpstr>使用特殊级抗菌药物注意事项：</vt:lpstr>
      <vt:lpstr>三、明确处方权限</vt:lpstr>
      <vt:lpstr>住院科室越级使用抗菌药物注意事项：</vt:lpstr>
      <vt:lpstr>PowerPoint Presentation</vt:lpstr>
      <vt:lpstr>PowerPoint Presentation</vt:lpstr>
      <vt:lpstr>PowerPoint Presentation</vt:lpstr>
      <vt:lpstr>一、医院抗菌药物品种原则上不超过35种</vt:lpstr>
      <vt:lpstr>一、医院抗菌药物品种原则上不超过35种</vt:lpstr>
      <vt:lpstr>二、临床使用抗菌药物微生物标本送检率监测</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2024-09-26T08:18:56.683</cp:lastPrinted>
  <dcterms:created xsi:type="dcterms:W3CDTF">2024-09-26T00:18:56Z</dcterms:created>
  <dcterms:modified xsi:type="dcterms:W3CDTF">2024-09-26T00:18:58Z</dcterms:modified>
</cp:coreProperties>
</file>