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0305A-0F3B-4CA2-BBE9-6674EBBB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7D3F8-8851-4361-8CC9-4D3E3D37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1D4B7-B2E2-41E2-85DD-3F3F3298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336B4-5189-4677-A88B-43484BDB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91EEE-176D-4F58-A79C-3D5CF4B6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99F4A-26C7-4CA2-86B9-5BBE6057C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7DED1-CD23-4527-809C-29D6B07F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7A4BC-8534-4E56-930D-DA1AEE74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AB6FD-6D9B-4806-A2E2-3B82632B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91A69-2054-46C1-B7AE-A47A49D6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CDB70-E355-45E8-860F-A51689DC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10561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培训会活动总结报告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培训会亮点和不足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时间管理方法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02" r="1240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提高员工沟通能力和团队协作能力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培养员工高效的时间管理习惯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增强员工的领导力和执行力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XXXX年XX月XX日，上午9:00-下午5:00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公司会议室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本次培训会课程结构清晰，从基础知识到高级技巧，层层递进，符合学员的学习曲线。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课程内容丰富，涵盖了理论知识和实战经验，有助于学员全面提升技能。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课程形式多样，包括讲座、案例分析、小组讨论等，使学员能够积极参与，提高学习效果。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课程形式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课程设置合理，得到了学员的广泛认可，对学员的工作和生活产生了积极影响。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课程效果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本次培训会的主讲嘉宾具有深厚的专业背景和丰富的实践经验，能够为学员提供有价值的指导和建议。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嘉宾专业背景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主讲嘉宾演讲风格生动有趣，能够吸引学员的注意力，提高学员的学习兴趣。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嘉宾演讲风格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主讲嘉宾在演讲过程中注重与学员的互动，鼓励学员提问和发表意见，使学员能够积极参与，提高学习效果。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嘉宾互动环节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主讲嘉宾在业界具有广泛的影响力，能够为学员提供更多的人脉和资源，帮助学员拓展职业发展空间。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嘉宾影响力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主讲嘉宾介绍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本次培训会的培训材料齐全、专业，涵盖了所有课程内容的必备资料，方便学员学习。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培训会提供的设备设施先进、齐全，包括投影仪、音响、话筒等，确保了培训会的顺利进行。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培训会提供了专业的设备操作人员，确保设备正常运行，为学员创造了一个良好的学习环境。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设备效果良好，音质清晰、画面流畅，为学员提供了优质的视听体验，提高了学习效果。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培训材料和设备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https://d.book118.com/977101056155006025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2024-08-30T16:16:25.348</cp:lastPrinted>
  <dcterms:created xsi:type="dcterms:W3CDTF">2024-08-30T08:16:25Z</dcterms:created>
  <dcterms:modified xsi:type="dcterms:W3CDTF">2024-08-30T08:16:27Z</dcterms:modified>
</cp:coreProperties>
</file>