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0F99BA-7D3F-4974-A912-0A294FADF4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43127A-BDD7-4F2B-95A0-2A7A2CE4F5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354D7E-BEFF-4789-BC2E-D8D98EB8E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1E0EBD-A8D4-427E-939C-D3E85F4B4F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1792E7-DBE1-4E95-9D23-E8DE0D2FDA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988820-47D7-4AAD-A787-3BDFA98AA3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65EB58-4C7C-42D3-B86A-CD3399ED56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2E9447-0F1C-42C0-B6BE-C00B6EE113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7BFCC6-09C5-4B14-9D1B-67F0C3E319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9648A0-9E76-4D5A-A356-CC2C57516F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EB071B-84D2-42B7-B711-4CF059CD19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710214216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中心静脉血氧饱和度监测在ICU中的早期预警与干预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中心静脉血氧饱和度监测技术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ICU患者中心静脉血氧饱和度变化特点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中心静脉血氧饱和度监测在ICU早期预警中的应用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中心静脉血氧饱和度监测在ICU干预治疗中的应用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中心静脉血氧饱和度（ScvO2）是反映组织氧合状态的重要指标，对于评估危重病人的病情及预后具有重要意义。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早期预警和干预是降低ICU患者并发症发生率和死亡率的关键。</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重症监护室（ICU）是医院内集中收治危重病人的科室，患者病情复杂且变化迅速。</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7458" r="1745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ScvO2监测可实时反映患者全身氧供需平衡状态，为临床提供重要信息。</a:t>
            </a:r>
          </a:p>
        </p:txBody>
      </p:sp>
      <p:pic>
        <p:nvPicPr>
          <p:cNvPr id="5" name="Picture 5"/>
          <p:cNvPicPr>
            <a:picLocks noChangeAspect="1"/>
          </p:cNvPicPr>
          <p:nvPr/>
        </p:nvPicPr>
        <p:blipFill>
          <a:blip r:embed="rId4"/>
          <a:srcRect l="15458" r="15458"/>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ScvO2降低可能提示患者存在组织缺氧、休克等风险，需及时干预。</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ScvO2监测有助于指导临床医师制定和调整治疗方案，提高救治成功率。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ICU中心静脉血氧饱和度监测的重要性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探讨ScvO2监测在ICU中的早期预警作用，为临床提供及时、准确的信息支持。</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研究ScvO2监测指导下的干预措施对患者预后的影响，为优化治疗方案提供依据。</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通过本研究，提高ICU医护人员对ScvO2监测的认识和重视程度，提升ICU整体救治水平。</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6667" r="16667"/>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9240" r="19240"/>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中心静脉血氧饱和度监测技术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中心静脉血氧饱和度（ScvO2）监测是通过测量中心静脉血液中氧合血红蛋白占全部血红蛋白的百分比来评估全身氧合状态。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采用光纤传感器或导管式传感器，连续或间断地测定中心静脉血中的氧饱和度。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监测原理与方法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监测方法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监测原理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包括血氧饱和度监测仪、传感器、导管等，需定期校准以保证准确性。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监测设备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插入中心静脉导管，连接传感器与监测仪，设置参数后开始监测。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操作步骤</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监测设备与操作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注意事项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保持导管通畅，避免打折或扭曲；定期更换传感器，避免污染或损坏；密切观察监测数据，及时处理异常情况。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误差分析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可能受到患者体位、导管位置、血液稀释等因素的影响，导致监测结果出现偏差。因此，在解读监测数据时需结合患者临床情况进行综合判断。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注意事项与误差分析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ICU患者中心静脉血氧饱和度变化特点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846" r="16846"/>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脓毒症患者</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中心静脉血氧饱和度（ScvO2）可能降低，与全身炎症反应和微循环障碍有关。</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心力衰竭患者</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ScvO2可能升高，与心脏泵血功能减弱、血液淤积在中心静脉有关。</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呼吸系统疾病患者</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ScvO2变化可能不明显，但在急性呼吸窘迫综合征（ARDS）等严重情况下，ScvO2可能降低。</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不同疾病类型患者的变化特点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ScvO2可能因病情变化而波动较大，需要密切监测。</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治疗初期</a:t>
            </a:r>
          </a:p>
        </p:txBody>
      </p:sp>
      <p:pic>
        <p:nvPicPr>
          <p:cNvPr id="5" name="Picture 5"/>
          <p:cNvPicPr>
            <a:picLocks noChangeAspect="1"/>
          </p:cNvPicPr>
          <p:nvPr/>
        </p:nvPicPr>
        <p:blipFill>
          <a:blip r:embed="rId2"/>
          <a:srcRect l="14750" r="14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随着病情的稳定和治疗的推进，ScvO2可能逐渐趋于正常。</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治疗中期</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在康复阶段，ScvO2通常保持在正常水平，但仍需定期监测以预防复发。</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治疗后期</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不同治疗阶段患者的变化特点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https://d.book118.com/977102142164006040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2024-09-13T13:07:17.376</cp:lastPrinted>
  <dcterms:created xsi:type="dcterms:W3CDTF">2024-09-13T05:07:17Z</dcterms:created>
  <dcterms:modified xsi:type="dcterms:W3CDTF">2024-09-13T05:07:19Z</dcterms:modified>
</cp:coreProperties>
</file>