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40382-4FE2-4F3F-8CF1-979B966A2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F0434-933A-44A1-BF8D-6F624DC0B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512AB-8742-4B81-8B5F-1B72FC2C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570E0-5B30-4620-9B82-0A42A42A0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8E71A-1E36-486F-8390-4C50C016E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E7C08F-A6C3-4B06-AD78-3A1615BFB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49671-B7D7-430B-9347-DFF70230E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A99D3-98F4-4F6C-8651-ADA98748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D27A4-6FCA-4273-AE23-FEFBB391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AE5A8-4986-4971-8B6D-7A382E07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82ACE-839D-48C9-A349-CC27AEEB5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03025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《会计模拟实验总论》ppt课件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会计模拟实验概述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会计模拟实验的步骤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会计模拟实验的内容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会计模拟实验的方法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会计模拟实验的评估与反馈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会计模拟实验概述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会计模拟实验的定义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会计模拟实验是一种实践教学手段，通过模拟真实企业的会计环境和工作流程，让学生在仿真的环境中进行会计操作和实务处理。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它通常采用仿真的企业会计资料和工具，让学生扮演不同的会计角色，完成从凭证填制、账簿登记、成本计算到报表编制等实际工作。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通过模拟实验，学生能够亲自动手操作，加深对会计理论知识的理解，提高实际操作能力和动手能力。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提高学生实际操作能力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模拟实验能够让学生熟悉企业会计工作的实际流程和操作规范，掌握实际工作中所需的技能和技巧。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帮助学生掌握实际工作技能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模拟实验通常设计一些实际问题或特殊情况，让学生自行分析和解决，培养学生独立思考和解决问题的能力。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培养学生解决实际问题的能力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会计模拟实验的目的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促进理论与实践相结合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模拟实验能够将会计理论知识与实践相结合，加深学生对理论知识的理解和掌握。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为未来工作做好准备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通过模拟实验，学生能够提前了解和适应未来的工作环境和要求，为未来的职业发展做好准备。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增强学生的职业素养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通过模拟实验，学生能够了解企业的实际运作和会计工作的具体要求，增强职业素养和综合素质。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会计模拟实验的意义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会计模拟实验的步骤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07" r="176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06" r="1950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实验准备阶段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明确实验的目的和要求，为实验提供方向。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根据实验目标和内容，选择适当的会计模拟实验材料。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确保实验所需的设备和软件齐全，并确保其正常运行。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制定详细的实验计划，包括实验时间、进度和人员分工等。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确定实验目标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选择实验材料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准备实验环境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制定实验计划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按照实验计划进行实验，记录实验过程和数据。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进行实验操作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在实验过程中遇到问题时，及时分析并寻找解决方案。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解决实验问题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详细记录实验过程和结果，以便后续分析和总结。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保持实验记录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根据实验实际情况，适时调整实验方案，以确保实验的顺利进行。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调整实验方案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实验实施阶段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分析实验数据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对实验过程中收集的数据进行分析，以评估实验效果。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撰写实验报告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根据分析结果撰写实验报告，总结实验的成果和不足。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与其他参与人员交流实验心得和经验，促进共同进步。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根据实验结果和反馈，对实验方案进行改进和优化，以提高实验效果。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实验总结阶段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会计模拟实验的内容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https://d.book118.com/977103025115006036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2024-09-11T14:37:47.103</cp:lastPrinted>
  <dcterms:created xsi:type="dcterms:W3CDTF">2024-09-11T06:37:47Z</dcterms:created>
  <dcterms:modified xsi:type="dcterms:W3CDTF">2024-09-11T06:37:49Z</dcterms:modified>
</cp:coreProperties>
</file>