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7E759-925C-49E3-873F-1E14151CD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3FD8-3AAE-48DB-8116-FE6189C2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31371-2F8F-4BDB-895F-11E5B3E78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28B1B-E7B3-470D-8841-2725B711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DC0CC-6F8F-4E95-8B53-FDBD42F1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FAD16-65BE-4708-8D77-DA915140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D39389-4F8A-4CB7-B740-2662965A6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692EF-F1AF-4EAA-8A02-32AD923E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14FE9-8711-4416-B9CC-7D00D362D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FBE3B-76D8-4CB9-9262-81E4F66D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55FDD-24DE-4D62-9691-18633D6B6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04066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矛盾的特殊性及具体问题具体分析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矛盾特殊性与具体问题具体分析关系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针对不同领域矛盾特殊性探讨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具体问题具体分析在解决矛盾中应用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2" r="315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26" r="30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38" r="3253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矛盾特殊性是矛盾普遍性的特殊表现，是事物多样性的反映。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矛盾特殊性是指每个矛盾都有其独特的特点和性质，不同于其他矛盾。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不同阶段的矛盾具有不同的性质，如初级阶段的矛盾主要表现为发展不足，高级阶段的矛盾主要表现为发展过度。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不同主体的矛盾具有不同的诉求，如个人与个人之间的矛盾可能涉及情感、利益等方面，而国家与国家之间的矛盾可能涉及领土、主权等方面。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不同领域的矛盾具有不同的特点，如经济领域的矛盾主要表现为利益冲突，政治领域的矛盾主要表现为权力斗争。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掌握矛盾的特殊性有助于制定正确的政策和策略，因为不同的矛盾需要采取不同的解决方法。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研究矛盾的特殊性有助于推动事物的发展，因为了解矛盾的特殊性可以找到事物发展的动力和源泉。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645" r="664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90" r="14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承认矛盾的特殊性是正确认识事物的基础，只有了解矛盾的特殊性，才能找到解决矛盾的正确方法。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具体问题具体分析是指在矛盾普遍性原理的指导下，具体分析矛盾的特殊性，并找出解决矛盾的正确方法。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具体问题具体分析要求我们在认识事物时，要深入到事物内部去把握其本质和规律，做到“入乎其内”，同时又要“出乎其外”，即从整体上、宏观上把握事物。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具体问题具体分析是马克思主义的一个重要原则，也是我们在实际工作中必须遵循的基本方法。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具体问题具体分析内涵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17" r="2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只有对具体问题进行具体分析，才能避免在处理问题时出现简单化和片面化的倾向。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避免“一刀切”和“一概而论”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通过对具体问题的深入分析，我们可以更好地把握事物的本质和规律，为解决问题提供科学依据。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把握事物本质和规律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具体问题具体分析是实践发展的必然要求。只有针对不同的问题采取不同的解决方法，才能推动实践不断向前发展。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推动实践发展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具体问题具体分析重要性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在解决问题的过程中，要不断总结经验教训，及时调整和完善解决方案，使解决方案更加符合实际情况和客观规律。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在解决任何问题时，首先要进行深入细致的调查研究，了解问题的历史、现状和发展趋势，为制定正确的解决方案提供充分的信息和依据。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抓住主要矛盾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在复杂的问题中，要抓住主要矛盾，即影响问题发展的关键因素或环节，集中力量解决主要矛盾。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制定针对性解决方案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针对不同的问题或同一问题的不同阶段，要制定具有针对性的解决方案，确保解决方案的针对性和有效性。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具体问题具体分析应用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矛盾特殊性与具体问题具体分析关系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矛盾特殊性影响问题解决方法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针对不同性质的矛盾，需要采取不同的解决方法。只有深入了解矛盾的特殊性，才能找到解决问题的有效方法。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矛盾特殊性决定问题发展趋势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矛盾的特殊性决定了问题的发展趋势和演变方向。只有把握了矛盾的特殊性，才能准确预测问题的发展变化。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矛盾特殊性决定问题性质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不同领域、不同性质的矛盾具有其特殊性，这种特殊性直接决定了问题的性质，使得问题呈现出独特的特点和规律。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矛盾特殊性对具体问题影响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具体问题揭示矛盾特殊性的本质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通过对具体问题的深入研究和分析，可以揭示出矛盾特殊性的本质和根源，为解决问题提供思路和方法。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具体问题反映矛盾特殊性的变化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随着时间和条件的变化，具体问题也会发生变化，这种变化反映了矛盾特殊性的动态性和发展性。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具体问题是矛盾特殊性的表现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每一个具体问题都是特定领域、特定性质矛盾的反映，通过具体问题可以观察和了解矛盾的特殊性。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具体问题对矛盾特殊性反映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https://d.book118.com/977104066142006040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2024-09-13T07:07:13.129</cp:lastPrinted>
  <dcterms:created xsi:type="dcterms:W3CDTF">2024-09-12T23:07:13Z</dcterms:created>
  <dcterms:modified xsi:type="dcterms:W3CDTF">2024-09-12T23:07:15Z</dcterms:modified>
</cp:coreProperties>
</file>