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4DC17-B337-4AD3-B717-5ECF44706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D83F9-7DD2-428B-A5D8-B9D3D458F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BD51E-C6B4-43A5-9372-6AE74DD1B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32541-10C5-419E-BAFD-9A2DCD060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7BFB42-C5E5-4337-9FA0-A7C5A1B87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C353CC-9623-4EE7-921B-F3CA1D8D1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B4644D-2EA3-4774-8D28-FCF7D4FB1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2E4FC-40D6-4C47-84DF-6B0E4CC9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46D49-D8AC-4A3D-94E7-1EC40F07D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C0BE3-0483-4B72-B7A8-91D7EA032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3159C-56F3-4A25-9370-8B85ECE9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0520120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甘露醇治疗颅内压增高中国专家共识解读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甘露醇的药理学特性与作用机制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颅内压增高的诊断与评估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甘露醇治疗颅内压增高的临床应用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甘露醇治疗颅内压增高的并发症与风险防控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专家共识的解读与展望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颅内压增高是指颅内压力超过正常范围，可能由多种原因引起，如脑水肿、脑出血、颅内肿瘤等。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颅内压增高可能导致脑组织受压、移位，进而引发头痛、恶心、呕吐等症状，严重时可导致脑疝形成，危及生命。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颅内压增高的定义与危害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甘露醇是一种高渗性脱水剂，能够通过提高血浆渗透压，促进脑组织内水分向血管内转移，从而降低颅内压。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甘露醇起效快，作用持久，对于急性颅内压增高的患者具有显著的疗效，能够迅速缓解症状，为后续治疗争取时间。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甘露醇治疗颅内压增高的意义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甘露醇作用机制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通过总结和分析甘露醇治疗颅内压增高的临床经验和研究成果，为临床医生提供科学、规范的治疗建议，提高治疗效果和患者生活质量。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专家共识的制定有助于规范甘露醇的使用，减少不合理用药和滥用现象，提高医疗质量和安全。同时，专家共识也为临床医生提供了有力的参考依据，有助于指导临床实践，提高治疗效果。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专家共识的目的和重要性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甘露醇的药理学特性与作用机制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甘露醇的药理学特性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高渗性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甘露醇是一种高渗性脱水剂，静脉注射后能够迅速提高血浆渗透压，使组织间液向血液转移，从而减轻组织水肿，降低颅内压。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甘露醇在体内不被代谢，以原形从肾脏排出，对肝肾功能影响较小，安全性较高。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甘露醇降低颅内压作用迅速，效果明显，被广泛应用于临床。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甘露醇通过提高血浆渗透压，使脑组织内的水分向血管内转移，从而减轻脑水肿，降低颅内压。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023" r="2402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脱水作用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甘露醇能够增加肾小管内液渗透压，减少肾小管对水的重吸收，从而增加尿量，进一步促进体内水分的排出。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利尿作用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023" r="2402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07" r="1430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甘露醇能够扩张脑血管，增加脑血流量，改善脑组织的氧供和营养状况。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改善脑血流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甘露醇降低颅内压的作用机制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甘露醇在体内不被代谢，以原形从肾脏排出。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吸收与分布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静脉注射后，甘露醇迅速进入血液循环并分布于细胞外液。由于甘露醇不易通过血脑屏障，因此在脑脊液中的浓度较低。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甘露醇主要通过肾小球滤过作用以原形从尿中排出。由于其分子量小且不易被肾小管重吸收，因此排泄速度较快。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316" r="2431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625" r="10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甘露醇在体内的代谢与排泄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颅内压增高的诊断与评估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85" r="118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颅内压增高的临床表现与诊断依据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颅内压增高最常见的症状，表现为持续性胀痛或跳痛，可阵发性加剧。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常伴随头痛出现，呈喷射性呕吐，呕吐后头痛可暂时缓解。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颅内压增高的重要体征，表现为视力减退、视野缩小和视乳头充血等。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随着颅内压增高程度加重，患者可出现烦躁、嗜睡、昏迷等不同程度的意识障碍。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呕吐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视神经乳头水肿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意识障碍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可显示颅内占位性病变、脑室系统扩大等颅内压增高的间接征象。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25" b="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腰椎穿刺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对于软组织分辨率更高，可更清晰地显示病变及其与周围结构的关系。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通过测量脑脊液压力可直接判断颅内压高低，但存在创伤和风险。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颅内压增高的影像学检查与评估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https://d.book118.com/977105201200006026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2024-09-01T08:23:38.335</cp:lastPrinted>
  <dcterms:created xsi:type="dcterms:W3CDTF">2024-09-01T00:23:38Z</dcterms:created>
  <dcterms:modified xsi:type="dcterms:W3CDTF">2024-09-01T00:23:40Z</dcterms:modified>
</cp:coreProperties>
</file>