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8D039-7600-4D05-B540-96083F6A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0C55D-EF06-464A-AE72-E25FC24D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59320-3D8F-48AE-AAC1-9A9E9116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782D0-5D96-4CF1-8CF3-9661BC253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862BD-42E7-499B-874E-31869C66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6301F-FDDB-4AAD-950D-89B0EEB58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F8B030-78B5-4D43-A93B-92884042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B2565-F903-4D18-9C8B-8E73498A8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88D01-C6F7-4802-87AE-711B4AAF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9C2F6-2053-4772-8CDA-1EAD8D22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B713C-8C04-43FC-A259-50E44242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614202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学校和家庭的甲流预防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甲流的治疗和康复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甲流对社会的影响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甲流病毒分为A型、B型和C型，其中A型病毒变异能力强，易引起大规模流行。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甲流病毒主要通过飞沫传播，也可通过接触污染物体表面传播。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87" r="11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甲流是一种由甲型流感病毒引起的急性呼吸道传染病。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与感染者近距离接触，吸入其咳嗽或打喷嚏时产生的飞沫。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直接接触感染者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间接接触感染者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接触感染者使用过的物品，如门把手、手机、桌面等，再触摸自己的口、鼻或眼睛。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在封闭、通风不良的环境下，病毒在空气中长时间悬浮，易被吸入感染。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体温升高，可超过38℃。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干咳或有痰。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喉咙红肿、疼痛。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肌肉酸痛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全身肌肉疼痛，特别是关节和肌肉疼痛。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头部疼痛，可伴有头痛、头晕等症状。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全身乏力，易疲劳。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恶心、呕吐、腹泻等消化道症状，以及鼻塞、流涕等上呼吸道症状。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甲流的预防措施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接种流感疫苗是预防甲流的最有效方法，可以显著降低感染风险。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流感疫苗接种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目前市场上有针对不同年龄段和健康状况的流感疫苗可供选择，如灭活疫苗和减毒活疫苗等。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流感疫苗通常在每年秋季开始接种，但具体接种时间需根据当地卫生部门的建议和疫苗供应情况而定。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这些部位是病毒进入体内的主要途径，尽量减少触摸。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用后将纸巾丢进封闭的垃圾桶，并及时洗手。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咳嗽和打喷嚏时用纸巾掩住口鼻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40" b="27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如商场、电影院等，减少感染机会。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经常开窗通风，保持室内空气流通。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与感染者保持距离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如发现身边有人感染甲流，尽量与其保持1米以上的距离。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https://d.book118.com/977106142023006042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2024-09-15T07:09:51.939</cp:lastPrinted>
  <dcterms:created xsi:type="dcterms:W3CDTF">2024-09-14T23:09:51Z</dcterms:created>
  <dcterms:modified xsi:type="dcterms:W3CDTF">2024-09-14T23:09:53Z</dcterms:modified>
</cp:coreProperties>
</file>