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2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C8D2-F159-4070-A17A-19C494A5C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770C-83F5-4E49-8214-3B2D2528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83E9F-139F-4070-A3DD-A25530B2E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9B6A98-5220-4784-8C55-D61DA8964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B4DA6E-059A-4588-A72C-0F8868326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503720-E8F3-42F9-B024-473DCE74F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0B532-E7D1-4B52-929D-6262669A8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33C67-3AF4-45F5-B8A5-CFBF590A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DAF13-40A9-4DEF-B833-77A4FA2AE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5AAD-1747-41AF-94FC-D3CC2C03A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170B5-28FF-408A-AAFE-6F0294087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15" r:id="rId2"/>
    <p:sldLayoutId id="2147484616" r:id="rId3"/>
    <p:sldLayoutId id="2147484617" r:id="rId4"/>
    <p:sldLayoutId id="2147484618" r:id="rId5"/>
    <p:sldLayoutId id="2147484619" r:id="rId6"/>
    <p:sldLayoutId id="2147484620" r:id="rId7"/>
    <p:sldLayoutId id="2147484621" r:id="rId8"/>
    <p:sldLayoutId id="2147484622" r:id="rId9"/>
    <p:sldLayoutId id="2147484623" r:id="rId10"/>
    <p:sldLayoutId id="214748462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111061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面粉加工行业市场分析及投资前景预测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面粉加工行业概述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面粉加工行业市场分析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面粉加工行业发展趋势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面粉加工行业投资前景预测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结论和建议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面粉加工行业概述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面粉加工行业定义</a:t>
            </a:r>
            <a:endParaRPr lang="zh-CN" altLang="en-US"/>
          </a:p>
        </p:txBody>
      </p:sp>
      <p:sp>
        <p:nvSpPr>
          <p:cNvPr id="104891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面粉加工行业是指将小麦通过碾磨、筛选、分级等加工工序，生产出不同规格和品质的面粉产品的行业。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面粉加工行业是食品加工业的重要基础产业之一，其产品广泛应用于食品、烘焙、饲料、化工等领域。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面粉加工行业的发展与农业、运输业、电力等行业密切相关，其发展水平直接影响到相关产业的发展。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面粉加工行业的产业链较长，包括小麦种植、收购、储存、运输、加工等多个环节，需要各环节协同发展才能实现行业的可持续发展。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面粉加工行业分类</a:t>
            </a:r>
            <a:endParaRPr lang="zh-CN" altLang="en-US"/>
          </a:p>
        </p:txBody>
      </p:sp>
      <p:sp>
        <p:nvSpPr>
          <p:cNvPr id="104896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按照原料来源分类：小麦粉、玉米粉、大米粉等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按照产品类型分类：专用面粉、通用面粉、有机面粉等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按照加工工艺分类：干法加工、湿法加工、半湿法加工等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按照市场定位分类：高端面粉、中端面粉、低端面粉等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面粉加工行业产业链结构</a:t>
            </a:r>
            <a:endParaRPr lang="zh-CN" altLang="en-US"/>
          </a:p>
        </p:txBody>
      </p:sp>
      <p:sp>
        <p:nvSpPr>
          <p:cNvPr id="104903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产业链上游：小麦种植和收割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产业链中游：面粉加工厂和面粉销售商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产业链下游：食品制造、餐饮业和零售业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产业链附加值：面粉深加工产品，如面包、饼干等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面粉加工行业市场分析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面粉加工行业市场规模</a:t>
            </a:r>
            <a:endParaRPr lang="zh-CN" altLang="en-US"/>
          </a:p>
        </p:txBody>
      </p:sp>
      <p:sp>
        <p:nvSpPr>
          <p:cNvPr id="104911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2019年市场规模约为XX亿元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2020年市场规模达到XX亿元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预计未来5年面粉加工行业市场规模将以X%的复合增速增长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面粉加工行业市场规模不断扩大，为投资者提供了广阔的市场空间和发展机遇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面粉加工行业市场结构</a:t>
            </a:r>
            <a:endParaRPr lang="zh-CN" altLang="en-US"/>
          </a:p>
        </p:txBody>
      </p:sp>
      <p:sp>
        <p:nvSpPr>
          <p:cNvPr id="10491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面粉加工行业市场现状：分析当前面粉加工行业的市场规模、供需状况和竞争格局。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面粉加工行业概述：介绍面粉加工行业的定义、分类和产业链结构。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面粉加工行业市场发展趋势：探讨面粉加工行业的发展趋势，包括消费升级、技术创新和政策影响等方面。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面粉加工行业市场前景预测：基于市场现状和发展趋势，预测面粉加工行业的未来发展前景和投资机会。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面粉加工行业市场供需平衡状况</a:t>
            </a:r>
            <a:endParaRPr lang="zh-CN" altLang="en-US"/>
          </a:p>
        </p:txBody>
      </p:sp>
      <p:sp>
        <p:nvSpPr>
          <p:cNvPr id="10492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需求量：随着人口增长和食品工业发展，面粉需求量逐年增加。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供应量：受制于小麦产量和加工能力，供应量增长速度有限。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供需平衡：供需基本平衡，但存在季节性波动。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市场分析：面粉加工行业市场供需平衡状况是投资决策的重要参考因素。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面粉加工行业市场竞争格局</a:t>
            </a:r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大型面粉加工企业：市场份额大，品牌知名度高，具有较强的研发和生产能力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中小型面粉加工企业：数量众多，价格竞争激烈，主要依靠成本优势和地域优势获得市场份额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跨国面粉加工企业：具有国际知名品牌和先进技术，在中国市场占据一定份额，对国内企业构成一定竞争压力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面粉加工行业市场集中度：随着行业整合和集中度的提高，大型面粉加工企业在市场中的竞争优势将更加明显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面粉加工行业发展趋势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https://d.book118.com/977111106120006033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面粉加工行业市场分析及投资前景预测</vt:lpstr>
      <vt:lpstr>目录</vt:lpstr>
      <vt:lpstr>面粉加工行业概述</vt:lpstr>
      <vt:lpstr>面粉加工行业定义</vt:lpstr>
      <vt:lpstr>面粉加工行业分类</vt:lpstr>
      <vt:lpstr>面粉加工行业产业链结构</vt:lpstr>
      <vt:lpstr>面粉加工行业市场分析</vt:lpstr>
      <vt:lpstr>面粉加工行业市场规模</vt:lpstr>
      <vt:lpstr>面粉加工行业市场结构</vt:lpstr>
      <vt:lpstr>面粉加工行业市场供需平衡状况</vt:lpstr>
      <vt:lpstr>面粉加工行业市场竞争格局</vt:lpstr>
      <vt:lpstr>面粉加工行业发展趋势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2024-09-07T03:11:10.044</cp:lastPrinted>
  <dcterms:created xsi:type="dcterms:W3CDTF">2024-09-06T19:11:10Z</dcterms:created>
  <dcterms:modified xsi:type="dcterms:W3CDTF">2024-09-06T19:11:12Z</dcterms:modified>
</cp:coreProperties>
</file>