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36F99F0-329C-474B-A534-A92E2C4EB71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31EC4-924C-40B8-B796-D9AEA9CAB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8998E-5A13-43DE-8628-F3CF97964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D9C9B-2463-45E7-B1E8-BC0640305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3FE32-B35C-489B-AE98-0817FF2FD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0DFE2B-078F-464B-948F-40A58D6DB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8A7CE0-8A05-40E9-9992-06D91C646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6E1159-E8AB-463F-8BA1-B563CAA0E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F8AE4-AFF9-415B-AC9B-118D8CEEA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924AF-A2C6-4612-845D-8EF96AE5A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F96DA-CCA6-4496-80D4-01AF5F823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A596F-7E41-41F9-914C-1927EF4D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E15C9DF-2668-4A5A-894F-EC38FCFEF08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54381B1-3B12-45C7-8208-48DB0F4EA10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1201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节能减排共同推动城市发展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节能减排共同推动城市发展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城市节能减排政策与规划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城市节能减排实践案例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城市节能减排未来发展趋势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城市节能减排展望与挑战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节能减排共同推动城市发展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节能减排共同推动城市发展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节能减排共同推动城市发展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节能减排在城市发展中扮演着不可或缺的角色。通过节能减排，不仅可以提高城市的可持续性，还可以改善居民的生活质量，促进经济的发展。本章将深入探讨节能减排对城市发展的影响和意义。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节能对城市环境的影响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改善空气质量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减少碳排放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减少资源浪费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降低能源消耗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保护生态环境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节能对城市经济的推动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促进就业机会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提升产业技术水平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促进经济增长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推动绿色经济发展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节能对城市社会的影响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改善居住环境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提升居民生活质量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增进居民幸福感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促进社会和谐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倡导绿色生活方式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培养节约意识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综上所述，节能减排是推动城市可持续发展的关键。只有让更多的人意识到节能减排的重要性，才能共同推动城市迈向更美好的未来。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城市节能减排政策与规划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国家政策支持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国家对城市节能减排提出了一系列政策和目标，旨在促进城市绿色发展。政策的实施带来了明显的效果，推动了城市节能减排工作的深入开展。城市政府应积极响应国家政策，扎实推动节能减排工作的落实。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城市规划和建设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优化城市布局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提高能效标准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绿色建筑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鼓励公共交通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低碳交通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推广节能灯具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节能设施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社会参与和合作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节约用电用水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居民参与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监督排放情况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环保机构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推进绿色生产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智慧建筑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智能电网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智能交通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智能制造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节能灯具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高效电器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能源管理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循环经济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资源综合利用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减少污染排放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提高能效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技术创新与发展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新能源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太阳能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生物能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地热能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城市节能减排是当前城市发展的重要课题，国家政策、城市规划、社会参与以及技术创新共同推动着城市向更加环保、可持续的方向发展。每个人都应积极参与，共同为城市节能减排贡献力量。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城市节能减排实践案例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XXXX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某城市在节能减排方面的实践经验和成果，通过采取一系列措施，成功降低了能源消耗和减少了排放。其中的成功因素包括政策支持、社会参与和技术提升。虽然在实践过程中也遇到了困难和挑战，但对其他城市提供了宝贵的借鉴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XXXX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持续的资源利用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引领其他城市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示范效应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对城市可持续发展的积极影响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政府的政策支持和引导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XXXX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城市在节能减排领域的独特特色和创新做法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特色和创新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成功在节能减排实践中的表现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实践成果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案例对城市发展的价值和意义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城市发展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激励其他城市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塑造示范效应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促进合作共赢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推动全球绿色发展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广泛参与活动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提高环保意识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建立合作机制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推动绿色生活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突破技术瓶颈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推进产业升级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实现经济增长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XXXX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成功之处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采用先进技术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实施严格管控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注重环境保护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https://d.book118.com/977112010012006055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节能减排共同推动城市发展</vt:lpstr>
      <vt:lpstr>目录</vt:lpstr>
      <vt:lpstr>第1章 节能减排共同推动城市发展</vt:lpstr>
      <vt:lpstr> </vt:lpstr>
      <vt:lpstr>节能对城市环境的影响</vt:lpstr>
      <vt:lpstr>节能对城市经济的推动</vt:lpstr>
      <vt:lpstr>节能对城市社会的影响</vt:lpstr>
      <vt:lpstr>结语</vt:lpstr>
      <vt:lpstr>第2章 城市节能减排政策与规划</vt:lpstr>
      <vt:lpstr> </vt:lpstr>
      <vt:lpstr>城市规划和建设</vt:lpstr>
      <vt:lpstr>社会参与和合作</vt:lpstr>
      <vt:lpstr>技术创新与发展</vt:lpstr>
      <vt:lpstr>总结</vt:lpstr>
      <vt:lpstr>第3章 城市节能减排实践案例</vt:lpstr>
      <vt:lpstr> </vt:lpstr>
      <vt:lpstr>XXXX案例分析</vt:lpstr>
      <vt:lpstr>XXXX案例分析</vt:lpstr>
      <vt:lpstr>XXXX案例分析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2024-09-29T15:20:08.645</cp:lastPrinted>
  <dcterms:created xsi:type="dcterms:W3CDTF">2024-09-29T07:20:08Z</dcterms:created>
  <dcterms:modified xsi:type="dcterms:W3CDTF">2024-09-29T07:20:10Z</dcterms:modified>
</cp:coreProperties>
</file>