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CC92FF-34A3-445A-BD2F-4B9ED277A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151289-898E-41DC-AAB0-8C682B79E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A5C2E1-26E1-4FD4-8235-497588154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E66D3D-BFFD-4DAD-9738-925307FED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8B4279-097D-4341-939E-4C7CC1ADA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77C954-FBAF-47E8-B84F-1741B3519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2EB355-1EB5-457E-922F-056427D30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8856A5-C14E-4DBF-89E7-AF409C3B3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99588B-E116-4B14-A731-3157EAF09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9C6956-9766-45C7-AB02-2DAC00D47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A4D0D6-32A5-46D5-9FF9-C214AB354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11213600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医药经理的业务分析能力模型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业务分析基本概念与技能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市场调研与数据分析方法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产品策略制定与执行跟踪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销售渠道管理与拓展策略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营销策略制定与效果评估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业务分析基本概念与技能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业务分析定义及作用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业务分析定义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业务分析是一种通过对企业运营过程中的各种数据进行收集、整理、分析，从而发现问题、提出解决方案并推动业务优化的过程。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业务分析作用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帮助医药经理深入了解市场动态、把握客户需求、优化产品策略、提升销售业绩，以及为企业制定长期发展规划提供决策支持。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熟练运用数据分析工具和方法，对业务数据进行挖掘、处理和分析，发现潜在问题和机会。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销售管理能力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具备销售团队管理经验，能够制定销售计划、分配销售任务并监督执行，确保销售业绩达成。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产品策略制定能力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根据市场需求和竞争态势，制定有效的产品策略，包括产品定位、定价、推广等。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市场调研能力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掌握市场调研方法和工具，能够收集并分析市场、竞争对手、客户需求等方面的信息。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医药经理所需业务技能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关注医药行业的发展动态和趋势，如新药研发、数字化医疗、精准医疗等，以便及时调整业务策略。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政策法规影响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了解国家医药政策法规的最新动态，如医保政策、药品审评审批政策等，确保公司业务合规并把握政策机遇。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行业趋势与政策法规影响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市场调研与数据分析方法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发现市场机会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通过对比分析不同市场的数据，发现潜在的市场机会和增长点，为企业拓展市场提供参考。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评估市场风险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通过调研了解市场政策、法规、技术标准等方面的信息，评估市场风险，为企业决策提供支持。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确定目标市场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通过调研了解目标市场的规模、增长潜力、竞争格局以及消费者需求等信息，为制定市场策略提供依据。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市场调研目的和策略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通过问卷调查、访谈、观察等方式收集市场数据，确保数据的准确性和完整性。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对收集到的数据进行清洗、分类、汇总等处理，以便后续分析。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可视化呈现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利用图表、报告等形式将整理后的数据呈现出来，使数据更加直观易懂。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数据收集、整理及可视化呈现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数据分析方法及应用场景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描述性统计分析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通过对数据的分布、集中趋势、离散程度等方面进行描述，了解数据的基本情况。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预测性分析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利用回归分析、时间序列分析等方法对数据进行预测，为企业制定未来计划提供参考。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推论性统计分析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通过假设检验、置信区间等方法对数据进行分析，推断总体特征。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决策树分析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通过构建决策树模型对数据进行分类和预测，帮助企业做出决策。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产品策略制定与执行跟踪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市场调研与竞品分析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通过深入的市场调研和竞品分析，明确产品在市场中的定位，找出与竞品的差异化竞争优势。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产品特点与价值主张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根据市场调研结果，提炼出产品的独特特点和价值主张，为产品策略制定提供有力支持。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目标市场细分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针对不同的市场细分，制定相应的产品策略，以满足不同客户群体的需求。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产品定位及差异化竞争优势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客户需求洞察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深入了解目标客户的需求和痛点，挖掘潜在的市场机会。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客户反馈收集与分析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积极收集客户反馈，对产品进行持续改进和优化，提高客户满意度。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客户画像构建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通过数据分析、市场调研等手段，构建目标客户群体的画像，包括年龄、性别、地域、职业等维度的特征。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目标客户群体识别与需求挖掘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https://d.book118.com/977112136005006041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2024-09-13T16:41:12.180</cp:lastPrinted>
  <dcterms:created xsi:type="dcterms:W3CDTF">2024-09-13T08:41:12Z</dcterms:created>
  <dcterms:modified xsi:type="dcterms:W3CDTF">2024-09-13T08:41:14Z</dcterms:modified>
</cp:coreProperties>
</file>