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DCCEE-D047-4321-BF5C-3FFE2074A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3DBAD-D22B-46E0-A0AA-4E019D871F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5CD79-06C7-455A-AE05-C3BC71FA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9D6EE7-B6AE-4806-B35A-74D02EAFA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623C98-C801-4477-AF86-5F0F70B0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8E574F-2A02-4EF4-8187-FC442E0B2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5B29F-FE41-41D7-A936-FF2C58E92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CC5C3-3302-487B-B1F4-381A4A33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63F86-D650-4057-B413-F8E2312B4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9939B-2B65-41F3-BD1D-479608550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A769F-90EC-4307-8507-CEC4E8A417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14036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城镇道路施工与质量验收规范\n## 1.城镇道路施工的基本原则与要求\n### 1.1城镇道路施工前的准备工作\n### 1.2城镇道路施工过程中的质量控制\n### 1.3城镇道路施工后的验收标准\n## 2.城镇道路施工的工艺流程与技术要求\n### 2.1城镇道路施工的工艺流程\n### 2.2城镇道路施工的技术要求\n### 2.3城镇道路施工的案例分析\n## 3.城镇道路质量验收的方法与标准\n### 3.1城镇道路质量验收的方法\n### 3.2城镇道路质量验收的标准\n### 3.3城镇道路质量验收的案例分析\n## 4.城镇道路施工与质量验收的相关法律法规\n### 4.1城镇道路施工的相关法律法规\n### 4.2城镇道路质量验收的相关法律法规\n### 4.3城镇道路施工与质量验收的法律法规案例分析\n## 5.城镇道路施工与质量验收的未来发展趋势\n### 5.1城镇道路施工的未来发展趋势\n### 5.2城镇道路质量验收的未来发展趋势\n### 5.3城镇道路施工与质量验收的未来发展趋势案例分析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城镇道路施工与质量验收规范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城镇道路施工的基本原则与要求</a:t>
            </a:r>
            <a:endParaRPr/>
          </a:p>
        </p:txBody>
      </p:sp>
      <p:sp>
        <p:nvSpPr>
          <p:cNvPr id="12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3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4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5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施工图纸审查</a:t>
                </a:r>
                <a:endParaRPr/>
              </a:p>
            </p:txBody>
          </p:sp>
          <p:sp>
            <p:nvSpPr>
              <p:cNvPr id="1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确保施工图纸与设计文件一致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审查施工图纸中的尺寸、标高、结构等细节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对施工图纸中的疑问进行沟通与澄清</a:t>
                </a:r>
                <a:endParaRPr/>
              </a:p>
            </p:txBody>
          </p:sp>
        </p:grpSp>
        <p:grpSp>
          <p:nvGrpSpPr>
            <p:cNvPr id="178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9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施工组织设计</a:t>
                </a:r>
                <a:endParaRPr/>
              </a:p>
            </p:txBody>
          </p:sp>
          <p:sp>
            <p:nvSpPr>
              <p:cNvPr id="18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制定详细的施工进度计划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确定施工人员、机械设备、材料等资源需求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制定施工质量控制措施和安全防护措施</a:t>
                </a:r>
                <a:endParaRPr/>
              </a:p>
            </p:txBody>
          </p:sp>
        </p:grpSp>
        <p:grpSp>
          <p:nvGrpSpPr>
            <p:cNvPr id="182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3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施工场地准备</a:t>
                </a:r>
                <a:endParaRPr/>
              </a:p>
            </p:txBody>
          </p:sp>
          <p:sp>
            <p:nvSpPr>
              <p:cNvPr id="18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对施工场地进行清理与平整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确保施工场地的排水、供水、供电等基础设施完善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设置施工标志和安全防护设施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材料质量控制</a:t>
                </a:r>
                <a:endParaRPr/>
              </a:p>
            </p:txBody>
          </p:sp>
          <p:sp>
            <p:nvSpPr>
              <p:cNvPr id="19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对原材料进行严格的进场检验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确保材料符合设计文件和施工规范要求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对材料进行妥善的储存与保管</a:t>
                </a:r>
                <a:endParaRPr/>
              </a:p>
            </p:txBody>
          </p:sp>
        </p:grpSp>
        <p:grpSp>
          <p:nvGrpSpPr>
            <p:cNvPr id="19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施工工艺控制</a:t>
                </a:r>
                <a:endParaRPr/>
              </a:p>
            </p:txBody>
          </p:sp>
          <p:sp>
            <p:nvSpPr>
              <p:cNvPr id="19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严格按照施工图纸和施工规范进行施工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加强对施工过程中的质量检查与监控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对施工工艺进行持续的优化和改进</a:t>
                </a:r>
                <a:endParaRPr/>
              </a:p>
            </p:txBody>
          </p:sp>
        </p:grpSp>
        <p:grpSp>
          <p:nvGrpSpPr>
            <p:cNvPr id="19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施工现场环境控制</a:t>
                </a:r>
                <a:endParaRPr/>
              </a:p>
            </p:txBody>
          </p:sp>
          <p:sp>
            <p:nvSpPr>
              <p:cNvPr id="19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严格控制施工现场的噪音、粉尘、污水等污染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确保施工现场的交通运输和行人通行畅通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遵守施工现场的安全文明施工规定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城镇道路施工过程中的质量控制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2" name="组合 201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工程质量验收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对道路工程的结构、路面、排水等部位进行全面检查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检查工程是否符合设计文件和施工规范要求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对不合格工程进行整改和再次验收</a:t>
                </a:r>
                <a:endParaRPr/>
              </a:p>
            </p:txBody>
          </p:sp>
          <p:sp>
            <p:nvSpPr>
              <p:cNvPr id="20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工程资料验收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检查施工过程中形成的资料是否完整、准确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对资料进行整理和归档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确保资料能够反映工程的实际施工情况</a:t>
                </a:r>
                <a:endParaRPr/>
              </a:p>
            </p:txBody>
          </p:sp>
          <p:sp>
            <p:nvSpPr>
              <p:cNvPr id="21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工程款项结算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根据施工合同和实际施工情况进行工程款项结算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确保工程款项的支付符合相关法律法规要求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对工程款项结算过程中出现的问题进行协商解决</a:t>
                </a:r>
                <a:endParaRPr/>
              </a:p>
            </p:txBody>
          </p:sp>
          <p:sp>
            <p:nvSpPr>
              <p:cNvPr id="21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城镇道路施工后的验收标准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城镇道路施工的工艺流程与技术要求</a:t>
            </a:r>
            <a:endParaRPr/>
          </a:p>
        </p:txBody>
      </p:sp>
      <p:sp>
        <p:nvSpPr>
          <p:cNvPr id="21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挖土、填土、压实等路基处理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铺设地基加强层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铺设路基面层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路基施工</a:t>
                </a:r>
                <a:endParaRPr/>
              </a:p>
            </p:txBody>
          </p:sp>
        </p:grpSp>
        <p:grpSp>
          <p:nvGrpSpPr>
            <p:cNvPr id="22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2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铺设基层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铺设沥青或水泥混凝土面层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撒布防滑层、设置路缘石等</a:t>
                </a:r>
                <a:endParaRPr/>
              </a:p>
            </p:txBody>
          </p:sp>
          <p:sp>
            <p:nvSpPr>
              <p:cNvPr id="22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路面施工</a:t>
                </a:r>
                <a:endParaRPr/>
              </a:p>
            </p:txBody>
          </p:sp>
          <p:sp>
            <p:nvSpPr>
              <p:cNvPr id="22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铺设雨水管道、污水管道等排水设施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安装交通信号灯、标志、标线等交通设施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种植绿化带、安装路灯等景观设施</a:t>
                </a:r>
                <a:endParaRPr/>
              </a:p>
            </p:txBody>
          </p:sp>
          <p:sp>
            <p:nvSpPr>
              <p:cNvPr id="23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附属设施施工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城镇道路施工的工艺流程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城镇道路施工的技术要求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7" name="组合 23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38" name="组合 237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路基施工技术要求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确保路基的压实度和稳定性达到设计要求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对地基加强层的材料和施工工艺进行严格控制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保持路基表面的平整度和坡度符合设计要求</a:t>
                </a:r>
                <a:endParaRPr/>
              </a:p>
            </p:txBody>
          </p:sp>
          <p:pic>
            <p:nvPicPr>
              <p:cNvPr id="24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3" name="组合 242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路面施工技术要求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选择合适的沥青或水泥混凝土面层材料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控制面层的厚度和压实度达到设计要求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确保路面具有良好的抗滑性能和平整度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8" name="组合 247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附属设施施工技术要求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确保排水设施的畅通性和可靠性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保证交通设施的醒目性和安全性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提高景观设施的观赏性和功能性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案例一：某城市主干道施工</a:t>
                </a:r>
                <a:endParaRPr/>
              </a:p>
            </p:txBody>
          </p:sp>
          <p:sp>
            <p:nvSpPr>
              <p:cNvPr id="25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项目概况：道路宽度40米，全长5公里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施工难点：地下管线复杂，交通流量大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施工工艺：采用浅层开挖、悬臂式挡土墙等工艺进行路基施工；采用沥青混凝土面层，确保路面质量和抗滑性能</a:t>
                </a:r>
                <a:endParaRPr/>
              </a:p>
            </p:txBody>
          </p:sp>
        </p:grpSp>
        <p:grpSp>
          <p:nvGrpSpPr>
            <p:cNvPr id="25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案例二：某城市次干道施工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项目概况：道路宽度30米，全长3公里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施工难点：周边环境复杂，人行道和绿化带施工难度大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施工工艺：采用分层填土、振动压实等工艺进行路基施工；采用水泥混凝土面层，提高路面的承载能力和耐久性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案例三：某城市支路施工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项目概况：道路宽度20米，全长2公里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施工难点：道路狭窄，施工机械难以进入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施工工艺：采用小型挖掘机进行路基施工；采用沥青表面处理，提高路面的防水性能和使用寿命</a:t>
                </a:r>
                <a:endParaRPr/>
              </a:p>
            </p:txBody>
          </p:sp>
        </p:grpSp>
      </p:grpSp>
      <p:pic>
        <p:nvPicPr>
          <p:cNvPr id="26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城镇道路施工的案例分析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城镇道路质量验收的方法与标准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对道路工程的外观、尺寸、结构等进行观察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检查工程是否存在明显的质量缺陷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观察工程在使用过程中的性能表现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对道路工程的关键部位进行检测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使用相关仪器设备对工程性能进行量化评估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对检测结果进行分析，判断工程质量的合格程度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检测法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对道路工程的施工过程进行调查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了解工程的施工工艺、材料使用情况等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分析工程质量问题产生的原因和影响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调查法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城镇道路质量验收的方法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https://d.book118.com/977114036024006043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城镇道路施工与质量验收规范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2024-09-16T20:44:42.556</cp:lastPrinted>
  <dcterms:created xsi:type="dcterms:W3CDTF">2024-09-16T12:44:42Z</dcterms:created>
  <dcterms:modified xsi:type="dcterms:W3CDTF">2024-09-16T12:44:44Z</dcterms:modified>
</cp:coreProperties>
</file>