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08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2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7E720-55F6-42A8-9DEC-7369F4874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B60B1-5B6D-4FB7-A4AE-CC36D24EC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9843C2-525C-42EA-A19C-7F81E8673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4DB98A-1774-4E09-B74A-64E543996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E84EAB-1751-494F-BAB3-65850E28F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38C259-B607-4968-BEF0-3F624424C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96D546-CB85-469A-A72E-A61B7C746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D77E48-EA02-4AA3-AE32-5D2481E0F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FC46A9-10B8-4EDD-9BBA-8237FB187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8B1702-E57D-4F9B-A58B-9D56FC1E9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10E4D-484F-421A-948B-7C499EC5A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075" r:id="rId2"/>
    <p:sldLayoutId id="2147497076" r:id="rId3"/>
    <p:sldLayoutId id="2147497077" r:id="rId4"/>
    <p:sldLayoutId id="2147497078" r:id="rId5"/>
    <p:sldLayoutId id="2147497079" r:id="rId6"/>
    <p:sldLayoutId id="2147497080" r:id="rId7"/>
    <p:sldLayoutId id="2147497081" r:id="rId8"/>
    <p:sldLayoutId id="2147497082" r:id="rId9"/>
    <p:sldLayoutId id="2147497083" r:id="rId10"/>
    <p:sldLayoutId id="214749708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18" Type="http://schemas.openxmlformats.org/officeDocument/2006/relationships/tags" Target="../tags/tag163.xml" /><Relationship Id="rId19" Type="http://schemas.openxmlformats.org/officeDocument/2006/relationships/tags" Target="../tags/tag164.xml" /><Relationship Id="rId2" Type="http://schemas.openxmlformats.org/officeDocument/2006/relationships/tags" Target="../tags/tag147.xml" /><Relationship Id="rId20" Type="http://schemas.openxmlformats.org/officeDocument/2006/relationships/tags" Target="../tags/tag165.xml" /><Relationship Id="rId21" Type="http://schemas.openxmlformats.org/officeDocument/2006/relationships/tags" Target="../tags/tag166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87.xml" /><Relationship Id="rId20" Type="http://schemas.openxmlformats.org/officeDocument/2006/relationships/tags" Target="../tags/tag205.xml" /><Relationship Id="rId21" Type="http://schemas.openxmlformats.org/officeDocument/2006/relationships/tags" Target="../tags/tag206.xml" /><Relationship Id="rId22" Type="http://schemas.openxmlformats.org/officeDocument/2006/relationships/tags" Target="../tags/tag207.xml" /><Relationship Id="rId23" Type="http://schemas.openxmlformats.org/officeDocument/2006/relationships/tags" Target="../tags/tag208.xml" /><Relationship Id="rId24" Type="http://schemas.openxmlformats.org/officeDocument/2006/relationships/tags" Target="../tags/tag209.xml" /><Relationship Id="rId25" Type="http://schemas.openxmlformats.org/officeDocument/2006/relationships/tags" Target="../tags/tag210.xml" /><Relationship Id="rId26" Type="http://schemas.openxmlformats.org/officeDocument/2006/relationships/tags" Target="../tags/tag211.xml" /><Relationship Id="rId27" Type="http://schemas.openxmlformats.org/officeDocument/2006/relationships/tags" Target="../tags/tag212.xml" /><Relationship Id="rId28" Type="http://schemas.openxmlformats.org/officeDocument/2006/relationships/tags" Target="../tags/tag213.xml" /><Relationship Id="rId29" Type="http://schemas.openxmlformats.org/officeDocument/2006/relationships/tags" Target="../tags/tag214.xml" /><Relationship Id="rId3" Type="http://schemas.openxmlformats.org/officeDocument/2006/relationships/tags" Target="../tags/tag188.xml" /><Relationship Id="rId30" Type="http://schemas.openxmlformats.org/officeDocument/2006/relationships/tags" Target="../tags/tag215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1412300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子女教育理财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818890" y="110299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3892830" y="11484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750004" y="12138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818890" y="213296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3892830" y="217838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750004" y="224386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子女教育的重要性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818890" y="316293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3892830" y="32083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750004" y="32738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子女教育规划的策略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818890" y="419290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3892830" y="423832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750004" y="430380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子女教育规划的具体步骤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818890" y="522287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3892830" y="52682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750004" y="53337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子女教育规划的注意事项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endParaRPr lang="zh-CN" altLang="en-US"/>
          </a:p>
        </p:txBody>
      </p:sp>
      <p:sp>
        <p:nvSpPr>
          <p:cNvPr id="104892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子女教育的重要性</a:t>
            </a:r>
            <a:endParaRPr lang="zh-CN" altLang="en-US"/>
          </a:p>
        </p:txBody>
      </p:sp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endParaRPr lang="zh-CN" altLang="en-US"/>
          </a:p>
        </p:txBody>
      </p:sp>
      <p:sp>
        <p:nvSpPr>
          <p:cNvPr id="104897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子女教育对个人和家庭的意义</a:t>
            </a:r>
            <a:endParaRPr lang="zh-CN" altLang="en-US"/>
          </a:p>
        </p:txBody>
      </p:sp>
      <p:sp>
        <p:nvSpPr>
          <p:cNvPr id="104904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子女教育有助于培养家庭价值观和文化传承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子女教育是个人成长和发展的基础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子女教育是家庭长期规划的重要组成部分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子女教育可以提高家庭整体素质和社会地位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子女教育成本分析</a:t>
            </a:r>
            <a:endParaRPr lang="zh-CN" altLang="en-US"/>
          </a:p>
        </p:txBody>
      </p:sp>
      <p:sp>
        <p:nvSpPr>
          <p:cNvPr id="104909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学费：从幼儿园到大学，教育费用逐年增加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补习班：为了提高学习成绩，需要参加各种补习班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兴趣班：培养孩子的兴趣爱好，需要花费一定的费用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其他费用：如交通费、住宿费等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子女教育规划的必要性</a:t>
            </a:r>
            <a:endParaRPr lang="zh-CN" altLang="en-US"/>
          </a:p>
        </p:txBody>
      </p:sp>
      <p:sp>
        <p:nvSpPr>
          <p:cNvPr id="104913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子女教育是家庭发展的重要组成部分，良好的教育能够为子女未来的职业和生活奠定基础。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通过合理的子女教育规划，可以确保子女的教育费用得到充分的保障，避免因资金不足而影响子女的教育质量。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子女教育规划可以帮助家庭合理规划财务，避免因盲目投资而导致的财务损失。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教育投资是一项长期的投资，需要提前规划和准备，以应对教育费用的不断增长。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子女教育规划的策略</a:t>
            </a:r>
            <a:endParaRPr lang="zh-CN" altLang="en-US"/>
          </a:p>
        </p:txBody>
      </p:sp>
      <p:sp>
        <p:nvSpPr>
          <p:cNvPr id="104920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endParaRPr lang="zh-CN" altLang="en-US"/>
          </a:p>
        </p:txBody>
      </p:sp>
      <p:sp>
        <p:nvSpPr>
          <p:cNvPr id="104921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储蓄和投资组合策略</a:t>
            </a:r>
            <a:endParaRPr lang="zh-CN" altLang="en-US"/>
          </a:p>
        </p:txBody>
      </p:sp>
      <p:sp>
        <p:nvSpPr>
          <p:cNvPr id="104928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投资组合：根据风险承受能力，选择股票、基金、债券等投资产品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定期储蓄：每月固定存入一定金额，积累教育基金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教育储蓄：选择教育储蓄产品，享受税收优惠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教育保险：购买教育保险，保障子女教育费用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保险规划策略</a:t>
            </a:r>
            <a:endParaRPr lang="zh-CN" altLang="en-US"/>
          </a:p>
        </p:txBody>
      </p:sp>
      <p:sp>
        <p:nvSpPr>
          <p:cNvPr id="104934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保险类型：选择适合子女教育需求的保险类型，如教育金保险、重疾险等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保险费用：根据家庭经济状况，合理规划保险费用，避免影响家庭生活质量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保险期限：根据子女教育规划的时间，选择合适的保险期限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保险额度：根据子女教育需求，合理确定保险额度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房产规划策略</a:t>
            </a:r>
            <a:endParaRPr lang="zh-CN" altLang="en-US"/>
          </a:p>
        </p:txBody>
      </p:sp>
      <p:sp>
        <p:nvSpPr>
          <p:cNvPr id="104942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3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3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考虑房产投资：选择具有投资价值的房产，为子女教育提供经济支持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4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考虑房产贷款：合理规划贷款，减轻购房压力，为子女教育提供更多资金支持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4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确定购房目标：根据子女教育需求，选择合适的房产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4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考虑学区房：选择优质学区房，为子女提供更好的教育资源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https://d.book118.com/977114123001006044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站酷文艺体</vt:lpstr>
      <vt:lpstr>MiSans Normal</vt:lpstr>
      <vt:lpstr>Wingdings</vt:lpstr>
      <vt:lpstr>Calibri Light</vt:lpstr>
      <vt:lpstr>宋体</vt:lpstr>
      <vt:lpstr>微软雅黑</vt:lpstr>
      <vt:lpstr>Office Theme</vt:lpstr>
      <vt:lpstr>子女教育理财</vt:lpstr>
      <vt:lpstr>目录</vt:lpstr>
      <vt:lpstr>添加章节标题</vt:lpstr>
      <vt:lpstr>子女教育的重要性</vt:lpstr>
      <vt:lpstr>PowerPoint Presentation</vt:lpstr>
      <vt:lpstr>子女教育对个人和家庭的意义</vt:lpstr>
      <vt:lpstr>子女教育成本分析</vt:lpstr>
      <vt:lpstr>子女教育规划的必要性</vt:lpstr>
      <vt:lpstr>子女教育规划的策略</vt:lpstr>
      <vt:lpstr>PowerPoint Presentation</vt:lpstr>
      <vt:lpstr>储蓄和投资组合策略</vt:lpstr>
      <vt:lpstr>保险规划策略</vt:lpstr>
      <vt:lpstr>房产规划策略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2024-09-18T01:55:55.232</cp:lastPrinted>
  <dcterms:created xsi:type="dcterms:W3CDTF">2024-09-17T17:55:55Z</dcterms:created>
  <dcterms:modified xsi:type="dcterms:W3CDTF">2024-09-17T17:55:57Z</dcterms:modified>
</cp:coreProperties>
</file>