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5C55A2-24E2-43D2-921D-E485E41AD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AD9E4-7A33-4FDB-A090-DBDE97B06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6E99C4-5DFA-4C6F-88AF-ECCEE97160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BEB08C-D075-41A8-9C7D-A967D7EF1E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D3F3DE-063D-480E-9107-785C2049FF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AD559E-1D80-4CF3-B048-2757D1CF3D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A56E30-8405-484C-9218-50B2EFEB2C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3F914E-9D77-4E37-B536-E71C08BF09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0C3550-8732-4978-8156-1B42CC19CE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8F29A-3548-4081-A444-9F991706E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5C16F2-B3FB-4D09-9F86-9E70A6141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11415216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急性肾衰竭的护理查房PPT课件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急性肾衰竭概述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急性肾衰竭的护理评估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急性肾衰竭的护理措施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急性肾衰竭的护理效果评价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急性肾衰竭的典型病例分享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急性肾衰竭概述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35" r="335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急性肾衰竭是指由于各种原因导致的肾功能急速下降而出现的临床综合征。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根据病因，急性肾衰竭可分为肾前性、肾实质性和肾后性三类。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976" b="329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急性肾衰竭的常见病因包括血容量不足、休克、严重感染、药物中毒、严重外伤等。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急性肾衰竭的发病机制涉及血流动力学改变、肾小管损伤、炎症反应等多个方面。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急性肾衰竭患者可能出现尿量减少、水肿、高血压、恶心呕吐、呼吸困难等症状。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根据临床表现和实验室检查，如血肌酐、尿素氮升高，尿常规异常等，可作出急性肾衰竭的诊断。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急性肾衰竭的护理评估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了解患者既往病史、用药史、家族史等，评估患者健康状况。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病史采集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观察患者生命体征，检查有无水肿、高血压、贫血等症状。</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身体状况评估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了解患者心理状态，评估患者对疾病的认知和应对方式。</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心理状况评估</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了解患者家庭和社会支持情况，评估患者的生活质量。</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家庭和社会支持系统评估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49" r="1694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通过观察患者的身体状况、行为表现和情绪反应，评估患者的病情状况。</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采用标准化的问卷调查表，了解患者的基本情况、生活习惯、健康状况等。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与患者进行深入交流，了解患者的病情、认知情况、心理状态等。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通过实验室检查，了解患者的生理指标和生化指标，为评估提供科学依据。</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观察法</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问卷调查法</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访谈法</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实验室检查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初步评估</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详细评估</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实施护理计划</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效果评价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护理评估流程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通过观察和询问，了解患者的基本情况，确定护理重点。</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根据初步评估结果，制定详细的护理计划和措施。</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按照护理计划，对患者进行全面护理，包括病情监测、生活照顾、心理支持等。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对护理效果进行评价，及时调整护理计划和措施，确保护理质量。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急性肾衰竭的护理措施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总结词：合理饮食对急性肾衰竭患者至关重要，需根据病情制定个性化的饮食方案。</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控制蛋白质摄入量，以优质低蛋白为主，如瘦肉、蛋、奶等。</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避免高钾、高磷食物，如香蕉、橘子、菠菜等。</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多饮水，保持每日尿量在2000毫升以上。</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限制盐的摄入，每日不超过3克。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https://d.book118.com/977114152165006026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2024-09-01T08:07:48.217</cp:lastPrinted>
  <dcterms:created xsi:type="dcterms:W3CDTF">2024-09-01T00:07:48Z</dcterms:created>
  <dcterms:modified xsi:type="dcterms:W3CDTF">2024-09-01T00:07:50Z</dcterms:modified>
</cp:coreProperties>
</file>