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20A0F-6AB8-4992-BA6E-1402E8C27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CA49A-1851-40B8-B384-5C81A6191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224F5-7139-4997-B1A4-5E5B424BC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19048-3568-4482-BF87-33FA1540C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75A980-14C2-4960-ABA0-36A5C8D05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CB67D8-D027-45CC-8D9E-69DA40A1A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721B92-67B9-4E22-A6F6-A8D033972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D7B12-BB6E-49D4-8D59-764721BEB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981EC-5BED-41FA-9448-5B40564EC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78AA0-A01C-4D48-9211-C797DD011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ED823-0AFC-432D-B423-E4F3A60DD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2001503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质粒提取方法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质粒提取概述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质粒提取的基本步骤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质粒提取的实验材料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质粒提取的注意事项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质粒提取的应用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质粒提取技术的发展趋势和展望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质粒提取概述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质粒是一种可独立复制的DNA分子，存在于细菌、放线菌和酵母等微生物细胞中，除了染色体外，具有自主复制、转录和翻译能力。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质粒具有分子量小、拷贝数高、遗传稳定等特性，常被用于基因克隆、基因表达和基因治疗等领域。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质粒的定义和特性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质粒提取是分子生物学和遗传学等领域的基础实验操作，有助于深入了解基因组结构和功能。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质粒是基因工程的重要载体，通过质粒提取可以获得目的基因或基因片段，用于基因克隆、基因表达和基因治疗等生物技术领域。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质粒作为细菌的遗传物质，与细菌的耐药性和感染性密切相关，质粒提取有助于研究细菌耐药性和感染机制，为临床治疗提供依据。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质粒提取的意义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275" b="1127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利用高pH值环境下质粒DNA与染色体DNA的理化性质差异进行分离。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碱裂解法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通过加热使细菌细胞膜破坏，质粒DNA游离于细胞液中，然后利用离心或低速离心进行分离。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煮沸法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利用限制性内切酶和DNA连接酶等技术，将质粒DNA从细菌细胞中提取出来。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利用离子交换剂从细胞液中吸附质粒DNA，再通过洗涤和洗脱等步骤将质粒DNA分离出来。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离子交换法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质粒提取的方法分类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质粒提取的基本步骤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菌体培养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将含有质粒的菌种接种于适宜的培养基中，在适宜的温度和环境下进行培养，使菌体生长繁殖。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菌体培养注意事项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选择适宜的培养基和培养条件，以保证菌体的正常生长和质粒的稳定表达。同时，要控制菌体生长的密度，以便后续的质粒提取。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菌体培养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当菌体生长到一定密度时，通过离心的方法将菌体收集起来。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细胞裂解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细胞裂解注意事项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采用物理或化学方法将菌体细胞壁破裂，释放出质粒。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选择适当的裂解方法，以保证质粒的完整性和纯度。同时，要控制裂解条件，避免对质粒造成损伤。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细胞收集和裂解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5719" r="35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初步分离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将裂解后的菌液进行离心或过滤，去除细胞碎片和蛋白质等杂质，初步分离出质粒。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初步分离注意事项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选择适当的分离方法，以保证质粒的纯度和得率。同时，要注意分离条件的控制，避免质粒的损失或污染。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初步分离质粒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清洗和纯化质粒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将初步分离出的质粒进行清洗，去除残留的蛋白质和核酸等杂质。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纯化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采用凝胶电泳或其他方法对质粒进行纯化和浓缩。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清洗和纯化注意事项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选择适当的清洗和纯化方法，以保证质粒的纯度和得率。同时，要注意操作条件的控制，避免质粒的损失或污染。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质粒提取的实验材料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含有Tris-HCl、EDTA和甘氨酸，用于储存提取的质粒DNA。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漂洗缓冲液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含有乙醇和醋酸钠，用于去除残留的DNA和RNA。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洗涤缓冲液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含有不同浓度的氯化钠和乙醇，用于洗涤质粒DNA。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用于培养细菌。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细胞裂解液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包含EDTA、氯化钠、Tris-HCl等成分，用于裂解细菌细胞。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实验所需的试剂和溶液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https://d.book118.com/977120015036006030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2024-09-01T18:57:51.648</cp:lastPrinted>
  <dcterms:created xsi:type="dcterms:W3CDTF">2024-09-01T10:57:51Z</dcterms:created>
  <dcterms:modified xsi:type="dcterms:W3CDTF">2024-09-01T10:57:53Z</dcterms:modified>
</cp:coreProperties>
</file>