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D8D1A-127F-4F69-A5D9-0B33854B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3AAB7-4597-4126-BB1F-BF04B48C6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3E0A7-C96A-4CCE-B769-0B7807DDC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4E491-14D3-4B04-A285-FBE941752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BA6ED6-37D8-4B17-8527-32C00A36B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31B42-0EFB-4E27-934C-217232035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6EAE82-C6FC-490F-829B-079D5F842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59F55-0629-4D02-B0C3-CD394B51D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67D75-9840-436D-A735-35B08D779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F109D-5D83-4C65-9F87-4F4446094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18AD9-33E4-41AA-BD79-7961C3620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200641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3622" y="3284674"/>
            <a:ext cx="4373458" cy="437345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30865" y="-657244"/>
            <a:ext cx="1579718" cy="1579718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09467" y="-1015533"/>
            <a:ext cx="2031066" cy="203106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36628" y="3813990"/>
            <a:ext cx="5715000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36628" y="3382347"/>
            <a:ext cx="6273013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36628" y="1159148"/>
            <a:ext cx="7472839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吸烟危害健康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2762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吸烟对健康的危害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吸烟对社会的影响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戒烟的益处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如何戒烟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0000" r="10000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尽管吸烟有害健康，全球范围内仍有许多人吸烟，而且这个数字在不断增长。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全球吸烟人数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不同国家和地区吸烟率存在差异，一些地区的吸烟率较高，另一些地区则相对较低。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吸烟现状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21180" y="2118352"/>
            <a:ext cx="2170466" cy="10057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吸烟会损害人体的呼吸系统，包括肺部、气管和支气管等，易引发慢性阻塞性肺病、肺癌和喉癌等疾病。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9" name="AutoShape 9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TextBox 29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31" name="TextBox 31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03716" y="1540228"/>
            <a:ext cx="2438966" cy="10057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吸烟会损伤心脑血管系统，增加心脏病、中风和高血压等疾病的风险，同时也会引起血栓和动脉硬化等问题。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心脑血管系统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4"/>
          <a:srcRect t="11597" b="11597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5"/>
          <a:srcRect l="4297" r="4297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6" name="TextBox 36"/>
          <p:cNvSpPr txBox="1"/>
          <p:nvPr/>
        </p:nvSpPr>
        <p:spPr>
          <a:xfrm>
            <a:off x="6735556" y="3732213"/>
            <a:ext cx="2511602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吸烟还会对人的身体健康造成其他危害，例如降低免疫力、影响生殖系统、引起口腔问题等。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38" name="AutoShape 38"/>
          <p:cNvSpPr/>
          <p:nvPr/>
        </p:nvSpPr>
        <p:spPr>
          <a:xfrm>
            <a:off x="-471539" y="4177254"/>
            <a:ext cx="1653957" cy="16539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288230" y="435337"/>
            <a:ext cx="451320" cy="463426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吸烟不仅对个人健康造成危害，还会对社会产生负面影响，例如增加医疗负担、降低劳动生产力、引发火灾等。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吸烟往往与心理问题相关联，例如焦虑、抑郁和压力等，这些问题会进一步加重吸烟者的心理负担。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吸烟的影响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6096320" y="1015032"/>
            <a:ext cx="2874863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吸烟对健康的危害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3261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/>
          </a:solidFill>
          <a:ln w="254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412455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/>
          </a:solidFill>
          <a:ln w="254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54450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/>
          </a:solidFill>
          <a:ln w="254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4120989" y="1041657"/>
            <a:ext cx="1283022" cy="1283022"/>
          </a:xfrm>
          <a:prstGeom prst="teardrop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580998" y="2659856"/>
            <a:ext cx="2363004" cy="2513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604443" y="3064936"/>
            <a:ext cx="2316114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吸烟是肺癌的主要危险因素之一，长期吸烟可增加患肺癌的风险。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5471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171796" y="1041657"/>
            <a:ext cx="1283022" cy="1283022"/>
          </a:xfrm>
          <a:prstGeom prst="teardrop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31805" y="2659856"/>
            <a:ext cx="2363004" cy="2513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慢性阻塞性肺疾病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5249" y="3064936"/>
            <a:ext cx="2316114" cy="10057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吸烟是慢性阻塞性肺疾病的主要危险因素，长期吸烟可导致肺功能减退，增加患慢性阻塞性肺疾病的风险。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596278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7062985" y="1041657"/>
            <a:ext cx="1283022" cy="1283022"/>
          </a:xfrm>
          <a:prstGeom prst="teardrop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522993" y="2659856"/>
            <a:ext cx="2363004" cy="2513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呼吸道感染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6438" y="3064936"/>
            <a:ext cx="2316114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吸烟可增加呼吸道感染的风险，如感冒、支气管炎等。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7487467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5542" r="15542"/>
          <a:stretch>
            <a:fillRect/>
          </a:stretch>
        </p:blipFill>
        <p:spPr>
          <a:xfrm>
            <a:off x="1236968" y="1106829"/>
            <a:ext cx="1152677" cy="115267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t="9792" b="9792"/>
          <a:stretch>
            <a:fillRect/>
          </a:stretch>
        </p:blipFill>
        <p:spPr>
          <a:xfrm>
            <a:off x="4186161" y="1106829"/>
            <a:ext cx="1152677" cy="115267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3792" r="13792"/>
          <a:stretch>
            <a:fillRect/>
          </a:stretch>
        </p:blipFill>
        <p:spPr>
          <a:xfrm>
            <a:off x="7125856" y="1106829"/>
            <a:ext cx="1152677" cy="115267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23" name="AutoShape 23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3" name="TextBox 43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吸烟对呼吸系统的危害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3507" y="1183579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73507" y="3654030"/>
            <a:ext cx="1882662" cy="822424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吸烟是冠心病的危险因素之一，长期吸烟可导致冠状动脉粥样硬化，增加患冠心病的风险。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73507" y="3039320"/>
            <a:ext cx="1882662" cy="33129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855471" y="3521225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2788998" y="3212197"/>
            <a:ext cx="161925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2881073" y="3138985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49450" y="1136053"/>
            <a:ext cx="728133" cy="72813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3937452" y="1088428"/>
            <a:ext cx="1743365" cy="1743365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3649450" y="2991794"/>
            <a:ext cx="1882662" cy="33129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3731414" y="3473700"/>
            <a:ext cx="2091267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5664941" y="3164671"/>
            <a:ext cx="161925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757016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541418" y="1136053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8167" r="8167"/>
          <a:stretch>
            <a:fillRect/>
          </a:stretch>
        </p:blipFill>
        <p:spPr>
          <a:xfrm>
            <a:off x="6829419" y="1088428"/>
            <a:ext cx="1743365" cy="1743365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6541418" y="2991794"/>
            <a:ext cx="1882662" cy="33129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6623382" y="3473700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8556909" y="3164671"/>
            <a:ext cx="161925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8648983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4395" b="4395"/>
          <a:stretch>
            <a:fillRect/>
          </a:stretch>
        </p:blipFill>
        <p:spPr>
          <a:xfrm>
            <a:off x="1061374" y="1136053"/>
            <a:ext cx="1743365" cy="1743365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3649450" y="3654030"/>
            <a:ext cx="1882662" cy="639663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吸烟可增加血压水平，长期吸烟可导致高血压的发生和发展。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541418" y="3654030"/>
            <a:ext cx="1882662" cy="639663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吸烟可增加心律失常的风险，如房颤、室性早搏等。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89043" y="1264095"/>
            <a:ext cx="451795" cy="341412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27" name="AutoShape 27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7" name="TextBox 47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吸烟对心血管系统的危害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668500" y="1264095"/>
            <a:ext cx="451795" cy="341412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35476" y="1264095"/>
            <a:ext cx="451795" cy="341412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012825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193066" y="1147979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045378" y="3586246"/>
            <a:ext cx="1914602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吸烟会导致牙齿变黄、嘴唇干裂等，影响身体形象。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275302" y="1200491"/>
            <a:ext cx="1483522" cy="1483521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3938503" y="1138454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4020739" y="1200491"/>
            <a:ext cx="1483521" cy="148352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6805754" y="1108821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4625" r="14625"/>
          <a:stretch>
            <a:fillRect/>
          </a:stretch>
        </p:blipFill>
        <p:spPr>
          <a:xfrm>
            <a:off x="6887991" y="1200491"/>
            <a:ext cx="1483521" cy="1483521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967782" y="2926723"/>
            <a:ext cx="2060462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身体形象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965022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959981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3672537" y="3437203"/>
            <a:ext cx="1947156" cy="3703"/>
          </a:xfrm>
          <a:prstGeom prst="line">
            <a:avLst/>
          </a:prstGeom>
          <a:ln w="9525">
            <a:solidFill>
              <a:schemeClr val="accent2"/>
            </a:solidFill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3705090" y="3586246"/>
            <a:ext cx="1914602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吸烟会影响睡眠质量，导致睡眠质量下降。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627494" y="2926723"/>
            <a:ext cx="2060462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624734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619692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6539788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6572341" y="3586246"/>
            <a:ext cx="1914602" cy="7771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吸烟会增加骨质疏松的风险，容易导致骨折等骨骼问题。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494745" y="2926723"/>
            <a:ext cx="2060462" cy="365671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骨质疏松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491985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8486944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26" name="AutoShape 26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/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吸烟对健康的潜在危害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54372" y="2050256"/>
            <a:ext cx="635060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吸烟对社会的影响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54372" y="891875"/>
            <a:ext cx="6783844" cy="1333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6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AutoShape 6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03308" y="262258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3317" y="259556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17820" y="26112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9177" y="26934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5528" y="26556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03308" y="37014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13317" y="36744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820" y="36901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19177" y="377236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15528" y="37345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03308" y="47803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13317" y="47533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17820" y="476909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19177" y="48512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15528" y="481340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03308" y="585929"/>
            <a:ext cx="77086" cy="77086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13317" y="583227"/>
            <a:ext cx="71580" cy="71580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17820" y="584800"/>
            <a:ext cx="68435" cy="6843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19177" y="593017"/>
            <a:ext cx="63428" cy="63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15528" y="589231"/>
            <a:ext cx="60089" cy="6008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85750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97417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8039" y="4713979"/>
            <a:ext cx="220622" cy="259555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>
            <a:off x="1555549" y="-2137872"/>
            <a:ext cx="989330" cy="31425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9" name="Connector 39"/>
          <p:cNvCxnSpPr/>
          <p:nvPr/>
        </p:nvCxnSpPr>
        <p:spPr>
          <a:xfrm flipH="1">
            <a:off x="1163637" y="-149812"/>
            <a:ext cx="574716" cy="1767245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0" name="Connector 40"/>
          <p:cNvCxnSpPr/>
          <p:nvPr/>
        </p:nvCxnSpPr>
        <p:spPr>
          <a:xfrm flipH="1">
            <a:off x="8246854" y="4438008"/>
            <a:ext cx="390744" cy="113897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8464559" y="3887374"/>
            <a:ext cx="515449" cy="1504779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2" name="Connector 42"/>
          <p:cNvCxnSpPr/>
          <p:nvPr/>
        </p:nvCxnSpPr>
        <p:spPr>
          <a:xfrm flipH="1">
            <a:off x="8212395" y="-47037"/>
            <a:ext cx="266038" cy="748233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吸烟者的健康问题可能会影响到家庭成员的健康，例如二手烟的危害和家庭经济负担的增加。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照顾负担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如果家庭成员吸烟，其他成员可能会因为照顾吸烟者的健康问题而承担额外的负担。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吸烟对家庭的影响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吸烟者在参加社交活动时可能会受到限制，因为有些场所禁止吸烟。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吸烟者可能会受到社交压力，因为有些社交场合中吸烟者可能会感到不自在或者被孤立。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社交压力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吸烟对社交的影响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https://d.book118.com/977120064130006046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2024-09-21T21:21:27.558</cp:lastPrinted>
  <dcterms:created xsi:type="dcterms:W3CDTF">2024-09-21T13:21:27Z</dcterms:created>
  <dcterms:modified xsi:type="dcterms:W3CDTF">2024-09-21T13:21:29Z</dcterms:modified>
</cp:coreProperties>
</file>