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2FB27-910C-4F29-B399-A46022F1C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E98B0-7816-4FDA-AC37-F2AB68F39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DC32B-C092-48EA-B273-D0D04730C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26E82-65E2-40F8-81ED-2BC0DF011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5DB9D6-2253-4A8F-8635-D10A72704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B57BDE-D7EE-4AD0-A408-F7953E7AD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85795C-6E95-4935-92FA-787683A7B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032BF-308D-4744-8388-A5981E976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383FE-F6D3-4F16-A102-56D428D6E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43DEE-12ED-4F99-B8D6-BF12FE088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6EF25-FEE2-4223-ACBF-D5A9A4F4F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2010216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云南省中小学教师继续教育《学籍管理信息系统》平台操作培训\n## 1.学籍管理信息系统平台简介及重要性\n### 1.1学籍管理信息系统平台功能介绍\n### 1.2学籍管理信息系统平台在教师继续教育中的作用\n### 1.3学籍管理信息系统平台的发展趋势\n## 2.学籍管理信息系统平台登录及操作\n### 2.1学籍管理信息系统平台登录方法\n### 2.2学籍管理信息系统平台操作流程\n### 2.3学籍管理信息系统平台操作注意事项\n## 3.学籍信息录入与维护\n### 3.1学籍信息录入方法及注意事项\n### 3.2学籍信息维护及更新\n### 3.3学籍信息核对与查询\n## 4.继续教育培训课程的选择与报名\n### 4.1继续教育培训课程介绍与选择\n### 4.2继续教育培训课程报名流程\n### 4.3继续教育培训课程报名注意事项\n## 5.学籍管理信息系统平台数据分析与报告\n### 5.1学籍管理信息系统平台数据分析功能\n### 5.2学籍管理信息系统平台数据报告生成\n### 5.3学籍管理信息系统平台数据报告应用\n## 6.学籍管理信息系统平台常见问题及解决方法\n### 6.1学籍管理信息系统平台登录问题及解决方法\n### 6.2学籍信息录入与维护问题及解决方法\n### 6.3继续教育培训课程选择与报名问题及解决方法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云南省中小学教师继续教育《学籍管理信息系统》平台操作培训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学籍管理信息系统平台简介及重要性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4" name="组合 21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基本信息录入与管理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教师个人信息录入与维护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学生基本信息录入与维护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学校基本信息录入与维护</a:t>
                </a:r>
                <a:endParaRPr/>
              </a:p>
            </p:txBody>
          </p:sp>
          <p:sp>
            <p:nvSpPr>
              <p:cNvPr id="21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培训课程管理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培训课程信息发布与更新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培训课程报名与选课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培训课程进度跟踪与成绩记录</a:t>
                </a:r>
                <a:endParaRPr/>
              </a:p>
            </p:txBody>
          </p:sp>
          <p:sp>
            <p:nvSpPr>
              <p:cNvPr id="22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数据统计与报告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数据统计与分析功能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数据报告生成与打印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数据报告应用与决策支持</a:t>
                </a:r>
                <a:endParaRPr/>
              </a:p>
            </p:txBody>
          </p:sp>
          <p:sp>
            <p:nvSpPr>
              <p:cNvPr id="22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学籍管理信息系统平台功能介绍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提高工作效率</a:t>
                </a:r>
                <a:endParaRPr/>
              </a:p>
            </p:txBody>
          </p:sp>
          <p:sp>
            <p:nvSpPr>
              <p:cNvPr id="2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信息化管理，减少纸质文档的使用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一键式操作，减少重复性工作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数据统计与报告，为决策提供依据</a:t>
                </a:r>
                <a:endParaRPr/>
              </a:p>
            </p:txBody>
          </p:sp>
        </p:grpSp>
        <p:grpSp>
          <p:nvGrpSpPr>
            <p:cNvPr id="23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优化培训资源分配</a:t>
                </a:r>
                <a:endParaRPr/>
              </a:p>
            </p:txBody>
          </p:sp>
          <p:sp>
            <p:nvSpPr>
              <p:cNvPr id="2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实时掌握教师培训需求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合理分配培训资源，提高培训效果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个性化培训课程推荐，提高教师满意度</a:t>
                </a:r>
                <a:endParaRPr/>
              </a:p>
            </p:txBody>
          </p:sp>
        </p:grpSp>
        <p:grpSp>
          <p:nvGrpSpPr>
            <p:cNvPr id="23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加强学籍管理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严格的学籍信息录入与维护机制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便捷的学籍信息查询与核对功能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完整的学籍数据记录，保障信息安全</a:t>
                </a:r>
                <a:endParaRPr/>
              </a:p>
            </p:txBody>
          </p:sp>
        </p:grpSp>
      </p:grpSp>
      <p:pic>
        <p:nvPicPr>
          <p:cNvPr id="23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学籍管理信息系统平台在教师继续教育中的作用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5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5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引入人工智能技术，提高系统智能水平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智能推荐培训课程，提高教师满意度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智能分析数据，为决策提供更有价值的参考</a:t>
                </a:r>
                <a:endParaRPr/>
              </a:p>
            </p:txBody>
          </p:sp>
          <p:sp>
            <p:nvSpPr>
              <p:cNvPr id="25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endParaRPr/>
              </a:p>
            </p:txBody>
          </p:sp>
        </p:grpSp>
        <p:grpSp>
          <p:nvGrpSpPr>
            <p:cNvPr id="25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5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endParaRPr/>
              </a:p>
            </p:txBody>
          </p:sp>
          <p:sp>
            <p:nvSpPr>
              <p:cNvPr id="25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根据教师需求，提供个性化培训课程推荐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个性化数据报告，满足不同用户需求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个性化操作界面，提高用户体验</a:t>
                </a:r>
                <a:endParaRPr/>
              </a:p>
            </p:txBody>
          </p:sp>
        </p:grpSp>
        <p:grpSp>
          <p:nvGrpSpPr>
            <p:cNvPr id="25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整合化</a:t>
                </a:r>
                <a:endParaRPr/>
              </a:p>
            </p:txBody>
          </p:sp>
          <p:sp>
            <p:nvSpPr>
              <p:cNvPr id="25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与其他教育管理系统进行整合，实现数据共享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与线下培训课程相结合，提高培训效果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与其他教育平台合作，拓展业务范围</a:t>
                </a:r>
                <a:endParaRPr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学籍管理信息系统平台的发展趋势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学籍管理信息系统平台登录及操作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学籍管理信息系统平台登录方法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组合 26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9" name="组合 268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用户名登录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输入用户名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输入密码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点击登录按钮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4" name="组合 273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短信验证码登录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输入手机号码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接收短信验证码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输入短信验证码，点击登录按钮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9" name="组合 278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第三方账号登录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选择第三方账号（如微信、支付宝等）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进行授权登录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登录成功后，进入系统操作界面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6" name="组合 28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用户注册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点击注册按钮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点击提交，完成注册</a:t>
                </a:r>
                <a:endParaRPr/>
              </a:p>
            </p:txBody>
          </p:sp>
          <p:sp>
            <p:nvSpPr>
              <p:cNvPr id="29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登录系统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选择登录方式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输入登录信息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点击登录，进入系统操作界面</a:t>
                </a:r>
                <a:endParaRPr/>
              </a:p>
            </p:txBody>
          </p:sp>
          <p:sp>
            <p:nvSpPr>
              <p:cNvPr id="29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浏览课程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在课程列表中浏览课程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点击课程名称，查看课程详情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选择感兴趣的课程，进行报名</a:t>
                </a:r>
                <a:endParaRPr/>
              </a:p>
            </p:txBody>
          </p:sp>
          <p:sp>
            <p:nvSpPr>
              <p:cNvPr id="29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学籍管理信息系统平台操作流程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0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0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确保登录信息正确</a:t>
                </a:r>
                <a:endParaRPr/>
              </a:p>
            </p:txBody>
          </p:sp>
          <p:sp>
            <p:nvSpPr>
              <p:cNvPr id="30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用户名或密码错误，导致无法登录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短信验证码错误或过期，导致无法登录</a:t>
                </a:r>
                <a:endParaRPr/>
              </a:p>
            </p:txBody>
          </p:sp>
        </p:grpSp>
        <p:grpSp>
          <p:nvGrpSpPr>
            <p:cNvPr id="30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0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遵守平台规定</a:t>
                </a:r>
                <a:endParaRPr/>
              </a:p>
            </p:txBody>
          </p:sp>
          <p:sp>
            <p:nvSpPr>
              <p:cNvPr id="31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不发布不实信息，维护平台秩序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不恶意攻击系统，保障系统正常运行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不泄露个人信息，保护个人隐私</a:t>
                </a:r>
                <a:endParaRPr/>
              </a:p>
            </p:txBody>
          </p:sp>
        </p:grpSp>
        <p:grpSp>
          <p:nvGrpSpPr>
            <p:cNvPr id="31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1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注意系统安全</a:t>
                </a:r>
                <a:endParaRPr/>
              </a:p>
            </p:txBody>
          </p:sp>
          <p:sp>
            <p:nvSpPr>
              <p:cNvPr id="31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使用安全的网络环境，避免信息泄露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定期修改密码，提高账户安全性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遇到问题及时联系客服，解决问题</a:t>
                </a:r>
                <a:endParaRPr/>
              </a:p>
            </p:txBody>
          </p: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学籍管理信息系统平台操作注意事项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学籍信息录入与维护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录入方法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进入学籍信息管理页面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点击新增按钮，打开信息录入界面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填写相关信息，点击提交按钮，完成录入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信息录入完整，避免遗漏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信息准确无误，避免录入错误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遵循平台规定，不违反相关法规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学籍信息录入方法及注意事项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学籍信息维护及更新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组合 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组合 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维护方法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在学籍信息管理页面，选择需要维护的信息   -进行修改，点击保存按钮，完成维护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如有需要，可以删除信息，点击删除按钮，完成删除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组合 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更新方法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当学籍信息发生变化时，及时进行更新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在学籍信息管理页面，选择需要更新的信息   -进行修改，点击保存按钮，完成更新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学籍信息核对与查询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组合 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组合 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核对方法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在学籍信息管理页面，查看所有已录入的信息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与实际信息进行核对，确保无误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如有需要，可以进行修改或更新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组合 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查询方法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在学籍信息管理页面，使用搜索功能查询特定信息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通过筛选条件，快速找到所需信息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点击信息名称，查看详细信息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https://d.book118.com/977120102161006046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云南省中小学教师继续教育《学籍管理信息系统》平台操作培训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2024-09-22T05:42:59.046</cp:lastPrinted>
  <dcterms:created xsi:type="dcterms:W3CDTF">2024-09-21T21:42:59Z</dcterms:created>
  <dcterms:modified xsi:type="dcterms:W3CDTF">2024-09-21T21:43:00Z</dcterms:modified>
</cp:coreProperties>
</file>