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A5CB5-6E3B-4F51-8C68-A050AD6D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6663C-36F5-423F-A95B-C0304190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1AB28-08EC-4C3F-AE88-53548180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1B9D5-E4ED-40D5-A8A3-C5136660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80416-A20A-425A-B0B9-04D0F7EC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701D3-9D52-4FC5-BC0C-1805629E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975FC-FEF9-48AE-BF08-DD119A14D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51D59-2761-43D2-AA38-97977326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0CC4C-22D2-4EE9-8A03-2C342B7F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8D58-AE91-4AD6-814B-745651FC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61820-BEE8-4E9C-9139-0A48A3B6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2150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08" r="329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高端度假旅游市场是指为高收入人群提供的高品质、高消费的旅游服务市场。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服务个性化、体验感强、旅游目的地多为风景优美、设施完备的度假胜地。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促进旅游产业升级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高端度假旅游市场的发展能够推动旅游产业向高品质、高附加值方向发展，提高整个产业的竞争力。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满足高收入人群需求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随着经济的发展和人们生活水平的提高，高收入人群对旅游的需求也日益高端化，高端度假旅游市场能够满足这部分人群的需求。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带动目的地经济发展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高端度假旅游市场的发展能够带动目的地经济的发展，增加就业机会和财政收入。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高端度假旅游市场的重要性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高端度假旅游市场起源于20世纪中叶，当时一些富裕阶层开始追求高品质的旅游体验。随着经济的发展和人们生活水平的提高，高端度假旅游市场逐渐壮大。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未来，随着全球中产阶级的崛起和旅游消费的升级，高端度假旅游市场仍有很大的发展空间。同时，随着科技的应用和服务的升级，高端度假旅游市场的服务品质和用户体验也将得到进一步提升。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16" r="250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高端度假旅游市场的历史与发展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富裕阶层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高收入群体，具有高消费能力和旅游需求，追求高品质的旅游体验。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中等收入群体，有一定的旅游需求，注重旅游品质和体验，愿意为高品质旅游服务支付一定费用。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高端商务人士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经常出差或商务旅行的人群，对旅游品质和体验有较高要求，注重旅游服务质量和效率。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追求个性化与定制化服务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消费者希望获得个性化的旅游服务和定制化的旅游行程，以满足自己的特殊需求。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追求旅游与休闲的完美结合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消费者希望在旅游中能够充分放松身心，享受休闲时光，追求旅游与休闲的完美结合。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追求高品质的旅游体验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消费者对旅游品质和体验有较高要求，注重旅游服务质量和细节。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消费者通常会提前规划自己的旅游行程，并选择通过旅行社或在线平台预订旅游产品。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提前规划与预订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消费者在选择旅游产品和服务时，会注重其他消费者的口碑和评价，以判断产品和服务的质量。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注重口碑与评价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消费者愿意为高品质的旅游服务支付一定费用，认为高品质的服务和体验是值得投资的。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愿意为高品质服务支付溢价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高端度假旅游市场供给分析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https://d.book118.com/977122150032006051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2024-09-24T03:05:31.814</cp:lastPrinted>
  <dcterms:created xsi:type="dcterms:W3CDTF">2024-09-23T19:05:31Z</dcterms:created>
  <dcterms:modified xsi:type="dcterms:W3CDTF">2024-09-23T19:05:33Z</dcterms:modified>
</cp:coreProperties>
</file>