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EDD73-D368-44E7-9A17-76C7E3C79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E5F11-7E06-4BB4-935C-50AA97005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C37B8-74BD-4DFA-84A6-54771FBFF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8AD3F-272B-47C6-BB9F-D2B50CE81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1195B2-A6F9-4C73-9080-51BE0B029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DB1029-8D66-4501-A3EE-AD0D518A7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2D4B8F-E051-434F-A2D8-2C5C09DAA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1845E-627F-4DE0-8611-EE5DD7E86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D5A03-6F64-46EC-96C5-08FC8812B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B2DBA-BFEA-4491-8945-F41651C46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775BB-2719-4AFD-8DCE-0C90693E1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231400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《递归算法梁》ppt课件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递归算法概述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递归算法的基本类型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递归算法的执行过程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递归算法的效率分析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递归算法的注意事项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递归算法概述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递归算法通常有一个基本情况和一个或多个递归情况，通过不断地将问题分解为更小的子问题，直到达到基本情况，然后通过逐步回溯解决子问题，最终得到原问题的解决方案。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递归算法是一种解决问题的方法，它将问题分解为更小的子问题，并递归地解决这些子问题，最终得到原问题的解决方案。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递归算法的定义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递归算法的特点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递归算法具有清晰的结构和简洁的代码，易于理解和实现。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递归算法可以处理一些复杂的问题，特别是那些可以分解为更小的子问题的问题。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递归算法需要小心处理递归终止条件和递归深度，以避免无限递归和栈溢出等问题。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数据结构问题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如二叉树、图的遍历、堆栈操作等。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字符串处理问题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如字符串匹配、字符串替换等。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数学计算问题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如阶乘、斐波那契数列、幂运算等。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排序和搜索问题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如快速排序、归并排序、深度优先搜索等。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递归算法的应用场景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递归算法的基本类型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阶乘递归算法是一种常见的递归算法，用于计算一个正整数的阶乘。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阶乘的定义是：n的阶乘（记作n!）是所有小于及等于n的正整数的乘积，并且0的阶乘是1。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阶乘递归算法的基本思想是将问题分解为若干个子问题，子问题的规模比原问题小，直到子问题可以简单的直接求解。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阶乘递归算法的典型例子是计算5的阶乘：5! = 5 * 4! = 5 * 4 * 3! = 5 * 4 * 3 * 2! = 5 * 4 * 3 * 2 * 1 = 120。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12" name="AutoShape 12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4" name="AutoShape 14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0" name="Freeform 20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3" name="Freeform 23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阶乘递归算法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斐波那契数列是一个经典的递归算法，用于生成一个序列的数字，每个数字是前两个数字的和。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斐波那契数列递归算法的基本思想是将问题分解为两个子问题，子问题的规模比原问题小，直到子问题可以简单的直接求解。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斐波那契数列递归算法的典型例子是计算第10个数字：F(10) = F(8) + F(7) = F(6) + F(5) + F(4) + F(3) = F(4) + F(3) + F(2) + F(1) = F(2) + F(1) + 2 + 1 = 5 + 3 + 2 + 1 = 10。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斐波那契数列的前几个数字是0、1、1、2、3、5、8、13、21、34、……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斐波那契数列递归算法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汉诺塔是一个经典的递归问题，也是一个经典的递归算法。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汉诺塔问题的描述是：有三根柱子A、B、C，A柱上有N个（N&gt;0）穿孔圆盘，盘的大小由上到下递增，要求按下列规则将所有圆盘移至柱子C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汉诺塔递归算法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每次只能移动一个圆盘。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大圆盘不能叠放在小圆盘上。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45" b="174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可以利用柱子B来完成移动。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汉诺塔递归算法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汉诺塔递归算法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将A柱上的N-1个圆盘移至B柱，将最大的圆盘从A柱移至C柱，将B柱上的N-1个圆盘移至C柱。子问题的规模比原问题小，直到子问题可以简单的直接求解。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汉诺塔递归算法的基本思想是将问题分解为三个子问题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将A柱上的3个圆盘移至C柱：先将A柱上的2个圆盘移至B柱，再将A柱上的第3个圆盘移至C柱，最后将B柱上的2个圆盘移至C柱。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汉诺塔递归算法的典型例子是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分治递归算法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分治递归算法是一种解决问题的策略，它将一个复杂的问题分解为两个或更多的相同或相似的子问题，直到最后子问题可以简单的直接求解或归结为原问题的解。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分治递归算法的典型例子是合并排序和快速排序等排序算法。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递归算法的执行过程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https://d.book118.com/977123140043006042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2024-09-15T11:23:01.639</cp:lastPrinted>
  <dcterms:created xsi:type="dcterms:W3CDTF">2024-09-15T03:23:01Z</dcterms:created>
  <dcterms:modified xsi:type="dcterms:W3CDTF">2024-09-15T03:23:03Z</dcterms:modified>
</cp:coreProperties>
</file>