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EFA7A-9BAB-4FCC-8CD4-042D7251C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210A3-5D13-4216-B5E0-1805030BE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765CF-F296-4B48-A257-0E2F17FDB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57095-09E0-4F2D-AB56-44903580F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559E0E-518C-4EA4-B27B-98F6C9436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CD0712-9B9F-45A8-8BD9-816029CED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D738B6-20EC-4946-9301-A3357C2C8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00099-84F9-4A99-814C-3EFE2ABA0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A39AA-9257-4E15-9760-E62BABD78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88357-A244-4909-95B0-C92808328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C8533-B9C4-4E8B-ADE6-397E2D25D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241040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老年卧床女性护理查房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老年卧床女性的护理概述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老年卧床女性的日常护理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老年卧床女性的特殊护理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老年卧床女性的家庭护理指导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老年卧床女性的护理案例分享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老年卧床女性的护理概述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排泄护理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老年卧床女性的护理需求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确保老年卧床女性清洁舒适，定期更换床单、衣物，保持皮肤干燥、清洁。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根据老年卧床女性的营养需求，提供适合的饮食，保证营养摄入。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关注老年卧床女性的心理状态，提供心理支持和安慰，减轻焦虑和抑郁情绪。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协助老年卧床女性进行排泄，保持排泄通畅，预防便秘和尿潴留。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维护尊严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29" b="292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老年卧床女性的护理目标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通过有效的护理措施，预防褥疮、肺炎等并发症的发生。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通过精心护理，提高老年卧床女性的生活质量，使其在舒适的环境中度过晚年。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尊重老年卧床女性的尊严，保护其隐私，为其提供人性化的护理服务。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人性化原则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老年卧床女性的护理原则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从整体角度出发，全面评估老年卧床女性的生理、心理和社会状况。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根据老年卧床女性的具体情况和需求，制定个性化的护理计划。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尊重老年卧床女性的尊严和权利，为其提供人性化的护理服务。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注重预防并发症的发生，采取有效的预防措施。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老年卧床女性的日常护理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提供营养丰富、易于消化的食物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根据老年卧床女性的身体状况和营养需求，为其提供营养丰富、易于消化的食物，如高蛋白、低脂肪、高纤维的食物，以及新鲜蔬菜和水果。注意食物的口感和色香味，以增加老年人的食欲。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保持适当的进食姿势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协助老年卧床女性保持适当的进食姿势，以避免呛咳或窒息。对于不能自行进食的老年人，应使用适当的喂食技巧和工具，如小勺、吸管等。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观察进食情况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在老年卧床女性进食过程中，观察其进食情况，如是否有呛咳、噎食等情况发生。如有异常情况，应及时采取措施并通知医生。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总结词：保持皮肤清洁干燥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详细描述：定期为老年卧床女性擦拭皮肤，保持皮肤清洁干燥，以预防褥疮和其他皮肤疾病的发生。擦拭时应注意保暖，避免受凉。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总结词：口腔护理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详细描述：每日为老年卧床女性进行口腔护理，保持口腔清洁，预防口腔感染和口腔疾病的发生。注意观察口腔黏膜情况，如有异常应及时处理。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总结词：头发护理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详细描述：定期为老年卧床女性梳理头发，保持头发清洁整齐，以促进头部血液循环。注意观察头部皮肤情况，如有异常应及时处理。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每日为老年卧床女性清洗会阴部，保持会阴部清洁干燥，以预防泌尿系统感染和妇科感染的发生。注意观察会阴部皮肤情况，如有异常应及时处理。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定期排便排尿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协助老年卧床女性定期排便排尿，保持肠道通畅和膀胱排空，以预防便秘和尿潴留的发生。注意观察排泄物的性状和量，如有异常应及时处理。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保持会阴部清洁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关注老年人的心理需求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鼓励老年卧床女性表达自己的情感和感受，倾听其心声并给予回应。注意观察其情绪变化，如有异常应及时采取措施并通知医生。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鼓励老年人表达情感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与老年卧床女性进行沟通交流，关注其心理需求和情感变化，给予关爱和支持。了解其兴趣爱好和需求，为其提供相应的娱乐活动和心理疏导。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老年卧床女性的特殊护理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https://d.book118.com/977124104034006036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2024-09-11T02:30:51.200</cp:lastPrinted>
  <dcterms:created xsi:type="dcterms:W3CDTF">2024-09-10T18:30:51Z</dcterms:created>
  <dcterms:modified xsi:type="dcterms:W3CDTF">2024-09-10T18:30:53Z</dcterms:modified>
</cp:coreProperties>
</file>