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C0848EA-8EA4-4243-A009-9FA84B05AF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DB815BB-DCFD-40B8-8F85-8966480EA4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850394E-F534-4D69-8461-AFFC87F5A6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FAA70BE-B48F-4CA4-8833-A5D25FE4FF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02B11E4-ABF5-460B-AC79-71B5E5409A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666AAEC-32C8-439D-BDBC-014C9C0CE5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A570374-0294-4224-8763-B51F0A562E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0AC2A01-9226-4F85-A45C-D73E4AB1BA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E27BBB7-1F86-4E9B-8317-F52E3FEB34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E02FA73-2164-4C47-A3B6-EDAD5399AD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B344C6E-1A58-4D42-B378-6A90739EFC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13.jpeg" /><Relationship Id="rId6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24.jpeg" /><Relationship Id="rId4" Type="http://schemas.openxmlformats.org/officeDocument/2006/relationships/image" Target="../media/image25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77124113003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49867" y="5173998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49867" y="4442659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049867" y="1052928"/>
            <a:ext cx="10114374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舞蹈行业操作人员入职培训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15506" y="4498554"/>
            <a:ext cx="2798081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515506" y="5229894"/>
            <a:ext cx="3373814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2024-01-11</a:t>
            </a:r>
          </a:p>
        </p:txBody>
      </p:sp>
      <p:sp>
        <p:nvSpPr>
          <p:cNvPr id="7" name="AutoShape 7"/>
          <p:cNvSpPr/>
          <p:nvPr/>
        </p:nvSpPr>
        <p:spPr>
          <a:xfrm>
            <a:off x="1049867" y="4442659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049867" y="5173998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培训背景与目的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舞蹈基础知识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舞蹈表演技能提升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舞蹈编排与创作能力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舞蹈行业规范与安全防护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实践操作与考核评估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培训背景与目的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舞蹈行业近年来发展迅速，市场规模不断扩大，预计未来几年将持续保持增长态势。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行业规模与增长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随着消费者对舞蹈艺术的需求日益多样化，舞蹈行业也在不断拓展新的舞蹈类型和表演形式。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多元化发展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9482" r="19482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9995" r="1999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科技在舞蹈行业的应用逐渐增多，如虚拟现实、增强现实等技术为舞蹈创作和表演带来了更多可能性。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科技融合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舞蹈行业现状及发展趋势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负责参与舞蹈排练和演出，需要具备扎实的舞蹈基础和良好的表演能力。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舞蹈演员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708" r="16708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舞蹈编导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042" r="16042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舞台技术人员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16667" b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负责创作和编排舞蹈作品，需要具备较高的艺术素养和创作才华。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负责舞台设备的搭建、调试和操作，确保演出顺利进行。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操作人员角色与职责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提升操作技能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增强艺术素养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培养团队合作精神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适应行业发展趋势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培训目标与期望成果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6757" r="16757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4961" r="14961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6589" r="16589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6589" r="16589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通过培训使操作人员熟练掌握舞蹈表演、编导和舞台技术等方面的专业技能。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加深对舞蹈艺术的理解和认识，提高审美水平和艺术鉴赏能力。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强化团队合作意识，提高与团队成员的沟通协调能力。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了解行业前沿动态，掌握新兴科技在舞蹈行业的应用，为未来发展做好准备。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舞蹈基础知识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9638" r="19638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8039" r="18039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起源于古代宫廷和民间，注重舞姿的优美和情感的表达，如芭蕾舞和中国古典舞。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古典舞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20世纪初兴起，强调个性表达和自由创作，不拘泥于传统舞蹈形式。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现代舞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跟随流行音乐节奏，融合多种舞蹈元素，具有广泛的群众基础，如街舞、爵士舞等。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流行舞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源于各民族独特的文化和生活习惯，具有鲜明的民族特色，如藏族舞、维吾尔族舞等。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民族舞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舞蹈种类与风格介绍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75" r="16675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正确的身体姿态是舞蹈的基础，包括挺胸、收腹、提臀等，同时要保持身体的平衡。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身体姿态与平衡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基本步伐与跳跃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手臂与手部动作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表情与眼神运用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掌握各种舞蹈的基本步伐和跳跃技巧，如华尔兹的步伐、街舞的跳跃等。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手臂和手部动作在舞蹈中起到重要的辅助作用，需要掌握各种手势和手臂的摆动方法。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舞蹈不仅是身体的运动，更是情感的表达，需要学会运用表情和眼神来传递情感。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舞蹈基本动作与技巧讲解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了解音乐的基本元素，如节奏、旋律、和声等，以及不同音乐风格的特点。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7625" r="17625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750" r="16750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音乐基础知识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通过练习和表演，逐渐培养对音乐节拍的感知能力，能够准确地跟随音乐节奏跳舞。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节奏感培养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学会将音乐与舞蹈紧密结合，通过舞蹈动作展现音乐的情感和意境。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音乐与舞蹈的融合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舞蹈音乐节奏感知训练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舞蹈表演技能提升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7819" b="27819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4808" b="2480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8956" b="2895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舞蹈表现力培养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身体语言运用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通过训练身体各部位的协调性和灵活性，使舞蹈动作更加自然流畅，富有表现力。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面部表情控制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学会运用面部表情传递舞蹈的情感和主题，增强舞蹈的感染力。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节奏感培养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通过练习不同节奏和风格的舞蹈，提高舞者的节奏感和音乐理解能力。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情感表达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通过舞蹈动作、面部表情和身体语言等多种方式，将内心的情感表达出来，使观众产生共鸣。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情感理解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深入了解舞蹈作品的主题和情感，使舞者能够真正理解和感受舞蹈所要表达的情感。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情感与技巧融合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在熟练掌握舞蹈技巧的基础上，将情感自然地融入其中，使舞蹈更具观赏性和感染力。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t="16675" b="16675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t="16675" b="16675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6667" r="16667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舞蹈情感传递技巧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https://d.book118.com/977124113003006034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88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2024-09-07T15:36:03.234</cp:lastPrinted>
  <dcterms:created xsi:type="dcterms:W3CDTF">2024-09-07T07:36:03Z</dcterms:created>
  <dcterms:modified xsi:type="dcterms:W3CDTF">2024-09-07T07:36:05Z</dcterms:modified>
</cp:coreProperties>
</file>