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D6B99-40CF-4C4F-892A-51AA63940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E0693-946E-4CC0-A221-0650FE355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D8B012-400B-4857-BAF3-4F09F0CD7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32A0FF-2F34-4C15-85B8-BBE717840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11AA59-A1AC-4029-A33F-F935FD02B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F19656-1E61-4D7D-941E-25495D5BF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BBAC26-C136-43A7-B4E8-335AFF7E9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C5B034-D89C-4FE0-941C-6EEA37F28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A48A6B-CB75-4F9F-9059-0591196E8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863FC6-4E1F-4D84-893F-DFD3137B9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0FB74E-8124-4EE3-BE08-DD2692CF8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12513015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电力系统自动化电网监控与调度自动化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电力系统自动化概述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电网监控技术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调度自动化技术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通信技术在电力系统自动化中应用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人工智能技术在电力系统自动化中应用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实践案例分享与讨论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电力系统自动化概述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电力系统自动化是指应用自动检测、决策和控制等技术手段，对电力系统的发电、输电、变电、配电等环节进行全过程的自动监控和调度，以保证电力系统的安全、稳定、经济运行。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电力系统自动化的发展经历了从局部自动化到全局自动化、从单机自动化到系统自动化、从模拟技术到数字技术、从单一功能到多功能集成的发展历程。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47" b="104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448" r="4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电力系统自动化重要性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提高供电质量和可靠性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通过自动化的监控和调度，可以及时发现和处理电力系统中的故障和异常，保证供电质量和可靠性。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提高系统运行效率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自动化的监控和调度可以实现电力系统的优化运行，降低线损和能耗，提高系统运行效率。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适应新能源接入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随着新能源的大规模接入，电力系统需要更加灵活、智能的调度方式，自动化是实现这一目标的重要手段。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我国电力系统自动化已经取得了显著进展，建成了覆盖全国的智能电网调度控制系统，实现了大电网的安全稳定运行和资源的优化配置。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发达国家如美国、欧洲等也在积极推进电力系统自动化的发展，注重在新能源接入、微电网、储能技术等方面的研究和应用。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电力系统自动化将更加注重人工智能、大数据等技术的应用，实现更加智能、自适应的监控和调度；同时，随着新能源的大规模接入和电力市场的逐步开放，电力系统自动化将面临更加复杂多变的运行环境和挑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电网监控技术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基于先进的通信技术、计算机技术和控制技术，对电网运行进行实时监测、分析和控制，确保电网安全、稳定、经济运行。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电网监控原理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包括数据采集与处理、状态监测与报警、远程控制、故障定位与隔离、负荷预测与调度等。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电网监控功能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电网监控原理及功能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利用远程通信技术，实现对电网设备的远程实时监测，获取设备运行状态和参数，为故障诊断和调度决策提供数据支持。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基于专家系统、神经网络等人工智能技术，对电网故障进行快速定位和诊断，提高故障处理效率和准确性。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远程监测与故障诊断技术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故障诊断技术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远程监测技术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智能传感器原理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采用先进的微纳加工技术和信号处理算法，实现对电网设备状态参量的高精度、高灵敏度测量。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智能传感器应用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电网监控中，智能传感器可用于实时监测设备温度、压力、电流、电压等关键参数，为故障诊断和预测性维护提供重要依据。同时，智能传感器还可实现设备状态信息的自动上传和报警功能，提高电网监控的智能化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智能传感器在电网监控中应用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调度自动化技术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083" r="1608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基于计算机、通信、控制等技术，对电网进行实时监控、分析和优化，实现电网安全、经济、优质运行。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包括数据采集与监视控制（SCADA）、自动发电控制（AGC）、经济调度控制（EDC）、电力系统状态估计（SE）等。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调度自动化原理及功能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负荷预测与发电计划制定方法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负荷预测方法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包括时间序列法、回归分析法、神经网络法等，用于预测未来一段时间内的负荷需求。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发电计划制定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根据负荷预测结果，综合考虑机组运行状况、燃料成本、环保要求等因素，制定最优的发电计划。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https://d.book118.com/977125130154006036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2024-09-11T23:06:29.229</cp:lastPrinted>
  <dcterms:created xsi:type="dcterms:W3CDTF">2024-09-11T15:06:29Z</dcterms:created>
  <dcterms:modified xsi:type="dcterms:W3CDTF">2024-09-11T15:06:31Z</dcterms:modified>
</cp:coreProperties>
</file>