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7A1C2-9614-4F7E-83AF-275653DF1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54E2D-75EC-4EF3-A085-1A3D63E12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30F44-FF0F-4AB2-8483-866D9396E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38C36E-39CC-48C4-9BD4-BAFABD357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897E9D-C336-4CD6-ADE8-04DEAF791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9BFB47-8B7F-47DC-9C9F-FB0623EEE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D22B2A-C6BA-4F92-8023-3A5AA9996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3A8A4D-1228-4622-BBEA-658BA56EE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B4782-0295-43AD-B9A0-64540AA1A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0F5F0-EA12-441E-9A43-BEEAB27C6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82343-A7ED-4B19-AB51-FAE5B6AF7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2615216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慢性扁桃体炎教学查房PPT课件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慢性扁桃体炎概述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慢性扁桃体炎的治疗方法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慢性扁桃体炎的预防与护理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慢性扁桃体炎的病例分享与讨论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慢性扁桃体炎概述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慢性扁桃体炎的定义、分类及特点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慢性扁桃体炎是一种常见的耳鼻喉科疾病，主要是由于急性扁桃体炎反复发作或因隐窝引流不畅等原因引起的。根据发病机制和病因，慢性扁桃体炎可分为增生型和纤维型，其中增生型较为常见。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875" r="12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121" r="1212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慢性扁桃体炎的发病机制、病因及相互关系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慢性扁桃体炎的发病机制较为复杂，与免疫、感染、环境等多种因素有关。常见的病因包括急性扁桃体炎反复发作、隐窝引流不畅、变态反应等。这些因素相互作用，导致扁桃体组织发生慢性炎症反应。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慢性扁桃体炎的临床表现、诊断标准及鉴别诊断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扁桃体炎的临床表现主要包括咽部不适、异物感、咽干、咽痒等，部分患者可能出现发热、头痛等症状。诊断标准主要包括患者的临床表现、体格检查和必要的实验室检查。此外，还需要与扁桃体癌、扁桃体结核等疾病进行鉴别诊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慢性扁桃体炎的治疗方法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抗生素治疗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漱口水和局部用药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根据病原体种类选择合适的抗生素，如青霉素、头孢菌素等，以消除炎症。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非甾体抗炎药如布洛芬等，可缓解扁桃体肿胀和疼痛。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漱口水和局部涂抹药物可用于缓解口腔和扁桃体不适。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712" r="177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70" r="246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830" r="268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对于反复发作的慢性扁桃体炎，手术切除扁桃体是有效的治疗方法。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扁桃体切除术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通过消融技术缩小扁桃体体积，改善通气和引流。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扁桃体消融术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通过提高患者的免疫力来减少扁桃体炎的发作频率。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激光照射扁桃体表面可减轻炎症反应，促进愈合。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保持清淡易消化的饮食，避免刺激性食物和饮料，有助于缓解症状。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免疫疗法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激光治疗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慢性扁桃体炎的预防与护理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https://d.book118.com/977126152165006026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2024-09-01T08:08:45.976</cp:lastPrinted>
  <dcterms:created xsi:type="dcterms:W3CDTF">2024-09-01T00:08:45Z</dcterms:created>
  <dcterms:modified xsi:type="dcterms:W3CDTF">2024-09-01T00:08:47Z</dcterms:modified>
</cp:coreProperties>
</file>