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8B9305-E913-4806-8257-1CDD10EB7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8B037-4452-42B8-82F3-A615AC2C7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E28F64-04DB-48C2-8986-A3FB41668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5769EE-B81A-47EB-A1F6-097E6D32C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5FD7CD-8AA5-40B0-934D-F92397D6E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B7B000-1227-4D80-8860-F1A48FA80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A23FFF-A2BB-42F1-B33C-A42DDC8A3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1DA81B-2F63-475D-9CE7-1F3BFF677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2133FE-D44A-4070-97B0-511BFC6EA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B6B3FB-F6F1-4505-990B-0198180FB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BF92D5-9223-4F94-8059-4BC0AAD80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713002101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《项目七门窗》ppt课件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项目七门窗的设计与制作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项目七门窗的市场前景与趋势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项目七门窗的安装与维护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项目七门窗的常见问题与解决方案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16780" y="4201877"/>
            <a:ext cx="10213108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2187305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285351" y="4054808"/>
            <a:ext cx="294138" cy="294138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77821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88854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如今，项目七门窗已经成为现代建筑中不可或缺的一部分，其设计和功能不仅要满足基本的通风和 lighting需求，还要考虑节能、环保、安全等方面的因素。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371589" y="3956762"/>
            <a:ext cx="490229" cy="49022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847668" y="4026211"/>
            <a:ext cx="351331" cy="351331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469635" y="4054808"/>
            <a:ext cx="294138" cy="29413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89125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项目七门窗起源于20世纪初，随着建筑业的发展和人们对居住环境的要求不断提高，门窗作为建筑的重要组成部分，也经历了多次变革。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01959" y="4690831"/>
            <a:ext cx="348659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在早期，门窗主要是为了满足基本的通风和 lighting需求，随着工业技术的发展，门窗的材质、结构和功能得到了不断的改进和优化。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t="24327" b="24327"/>
          <a:stretch>
            <a:fillRect/>
          </a:stretch>
        </p:blipFill>
        <p:spPr>
          <a:xfrm>
            <a:off x="734949" y="1334615"/>
            <a:ext cx="3413760" cy="23164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t="16071" b="16071"/>
          <a:stretch>
            <a:fillRect/>
          </a:stretch>
        </p:blipFill>
        <p:spPr>
          <a:xfrm>
            <a:off x="4316454" y="1334615"/>
            <a:ext cx="3413760" cy="23164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16071" b="16071"/>
          <a:stretch>
            <a:fillRect/>
          </a:stretch>
        </p:blipFill>
        <p:spPr>
          <a:xfrm>
            <a:off x="7897958" y="1334615"/>
            <a:ext cx="3413760" cy="231648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项目七门窗的历史背景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项目七门窗的材质多样，包括木质、铝合金、塑钢等，每种材质都有其独特的特点和适用范围。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材质多样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项目七门窗的结构设计合理，能够有效地承受风压、气压等外部载荷，保证其稳固性。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结构稳固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项目七门窗的功能齐全，包括通风、lighting、防盗、隔音等，能够满足不同用户的需求。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功能齐全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项目七门窗采用节能材料和设计，能够有效降低建筑物的能耗和碳排放，符合绿色建筑的发展趋势。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节能环保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项目七门窗的特点和优势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53" b="245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项目七门窗的应用领域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住宅建筑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项目七门窗广泛应用于住宅建筑中，为居民提供安全、舒适、便捷的生活环境。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商业建筑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商业建筑对门窗的外观、性能和功能要求较高，项目七门窗凭借其优良的性能和多样的设计风格，在商业建筑中得到了广泛的应用。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公共设施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公共设施对门窗的安全性能要求较高，项目七门窗的结构稳固和防盗性能优良，被广泛应用于公共设施领域。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项目七门窗的设计与制作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设计理念与原则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项目七门窗的设计理念是追求功能与美感的完美结合，注重实用性和舒适性。设计原则包括人性化设计、简约风格、绿色环保等，以满足现代人对家居环境的需求。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6611" b="661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设计理念与原则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制作流程与工艺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项目七门窗的制作流程包括设计、选材、加工、组装和安装等环节。制作工艺要求精细，注重细节处理，如采用先进的切割技术和精密的开合装置，以确保门窗的品质和耐用性。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制作流程与工艺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材料选择与环保性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材料选择以优质木材和金属为主，如橡木、铝合金等，这些材料具有较好的耐久性和稳定性。同时，在材料选择上注重环保性，如使用低甲醛的粘胶剂和环保漆，以降低对环境的污染。此外，合理的材料利用和回收也是环保性的重要体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材料选择与环保性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项目七门窗的应用案例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总结词：高端、豪华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详细描述：该别墅项目采用了高端的门窗，如铝合金窗框、中空玻璃窗扇等，外观豪华大气，符合高端别墅的定位。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总结词：个性化设计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详细描述：根据业主的需求，门窗的设计充分考虑了个性化元素，如定制的窗花、独特的开启方式等，使门窗成为别墅的亮点。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总结词：节能环保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详细描述：该项目门窗采用了节能材料和工艺，如断桥铝型材和中空玻璃等，有效降低能耗，达到节能环保的效果。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案例一：某别墅项目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总结词：商业氛围、大气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详细描述：商业中心项目的门窗设计注重商业氛围的营造，如大面积的玻璃幕墙、铝合金窗框等，呈现出大气、现代的商业气息。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总结词：功能性设计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详细描述：考虑到商业中心的人流量大、需求多样，门窗设计充分考虑了功能性，如大面积的玻璃展示窗、便捷的开启方式等。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总结词：安全可靠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详细描述：商业中心项目的门窗设计注重安全性，如采用钢化玻璃、防撬锁具等，确保商业中心的安全可靠。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案例二：某商业中心项目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https://d.book118.com/977130021016006026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2024-08-31T00:43:02.674</cp:lastPrinted>
  <dcterms:created xsi:type="dcterms:W3CDTF">2024-08-30T16:43:02Z</dcterms:created>
  <dcterms:modified xsi:type="dcterms:W3CDTF">2024-08-30T16:43:04Z</dcterms:modified>
</cp:coreProperties>
</file>