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82B8AC1-7BFD-4449-A8FD-F8A16DA61B2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B9CEF-F267-433E-93A0-93AB27AF6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E695B-205E-4771-9902-06035D60F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4FAA9-3C63-432A-8B47-9F24B0673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27F06-6C1B-4435-B204-23512884A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39A97-F30E-4154-B396-C3871CE26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2BFA9-15C3-46F3-A164-90F07D6C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529D70-7CB8-46CA-9E20-D50109FB5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5DA6A-4396-4773-BDD6-2464EDF57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CA00F-CF2D-47EF-AAD4-350B6F0E6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50552-0735-4469-A963-86E7AD16B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D6DAC-EE5E-4CCA-A418-447552760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D2B0276-0490-479C-B198-52C7B4D8208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C2929A7-B202-4780-B629-66BE786774D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Relationship Id="rId3" Type="http://schemas.openxmlformats.org/officeDocument/2006/relationships/image" Target="../media/image7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31153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清明节的缅怀祖先与为民情怀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8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194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清明节的起源与意义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缅怀祖先——祭祖仪式的意义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为民情怀——义务劳动的传承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清明节民俗文化的传承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清明节和文化产业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清明节的起源与意义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清明节起源于古代的寒食节，是中国传统节日之一。寒食节起源于战国时期，后演变为清明节，承载着浓厚的历史文化底蕴。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清明节的传统习俗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表达对逝去亲人的怀念之情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祭扫祖坟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庆祝春天的到来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踏青郊游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象征合家团圆的美好愿望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吃清明团子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传承民俗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传统节日文化的传承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加深家族的凝聚力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弘扬传统美德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孝道思想的传承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社会公德的培养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弘扬社会正能量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教育后代尊重传统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传播社会正能量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清明节的文化内涵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缅怀祖先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尊重祖先的思想和品德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传承家族的血脉和文化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清明节的现代意义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作为中华传统节日，不仅是缅怀祖先的重要时刻，更承载着传统文化的精髓。在当今社会，清明节的意义愈发凸显，它不仅是文化传承的载体，更是价值观念的传承和弘扬。通过弘扬清明节的文化内涵，可以促进社会和谐、教化后人，传承中华民族的传统美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清明节的现代意义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传统文化的传承可以促进社会和谐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社会和谐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传统节日让家庭更加团结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家庭凝聚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传统节日是文化传承的载体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文化传承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清明节倡导敬老孝亲的价值观念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价值观弘扬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清明节的全球传播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越来越多的人开始了解和参与清明节的庆祝活动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清明节在国外的庆祝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清明节成为中国文化与世界文化交流的重要纽带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中外文化交流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缅怀祖先——祭祖仪式的意义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祭祖仪式的形式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祭祖活动是中国传统文化中一项重要的仪式，通常包括准备祭品、上香、献花等步骤。家庭祭祖更加私密、精致，而公共祭祖则更具隆重感。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祭祖仪式的形式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包括食物、酒等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准备祭品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表达虔诚敬意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上香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象征缅怀与思念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献花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祭祖仪式的内涵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祭祖活动不仅仅是简单的活动，更蕴含着对家族血脉和文化传承的尊重。它代表了对祖先的感恩与思念，是传统文化的继承与发扬。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祭祖仪式的内涵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传承家族价值观念和行为规范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家族血脉与文化传承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表达对祖先的敬仰和怀念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对祖先的感恩与思念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87500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祭祖文化在当今社会的意义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祭祖文化在当今社会中仍然具有重要意义。随着社会的变迁，传统礼仪也在不断变化和演变，现代人更加重视家族观念的传承，祭祖活动也逐渐走向现代化。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家族观念在现代社会的重要性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强调家族传统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加强亲情联系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祭祖文化在当今社会的意义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传统礼仪的现代转变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祭祖方式更新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祭祖活动更加简便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祭祖活动的现代演变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随着互联网的发展，网络祭祖的形式也逐渐兴起，人们可以通过线上的方式进行祭祖活动，加深家族间的联系。祭祖活动也与亲情传承有着密切的联系，成为人们重要的精神寄托。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祭祖活动的现代演变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通过互联网进行祭祖活动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网络祭祖的兴起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加深家庭成员之间的情感联系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祭祖活动与亲情传承的联系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为民情怀——义务劳动的传承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清明节扫墓的义务性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清明节扫墓活动的文化渊源可以追溯至古代，是中华民族传统文化的重要组成部分。在清明节，全民参与扫墓活动体现了一种对逝去先人的尊重与敬仰，承载着深厚的文化底蕴。人们参与扫墓活动是 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out of duty and respect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，对祖先的思念感于这一天更加强烈。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清明节扫墓的义务性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古代传统风俗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文化渊源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传承文化传统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全民参与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弘扬美德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尊重与敬仰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社会义务劳动的意义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自愿奉献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义务劳动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关爱社会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社会责任感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https://d.book118.com/977131153152006051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清明节的缅怀祖先与为民情怀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2024-09-25T03:00:37.295</cp:lastPrinted>
  <dcterms:created xsi:type="dcterms:W3CDTF">2024-09-24T19:00:37Z</dcterms:created>
  <dcterms:modified xsi:type="dcterms:W3CDTF">2024-09-24T19:00:39Z</dcterms:modified>
</cp:coreProperties>
</file>