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16E23-3A6D-49BF-A158-A81936CCD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81A8C-1A41-417B-9ECA-D6B53897F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4D1BB-6AF3-4549-85C7-1A424F254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73C59-AA1C-4064-86CF-3860C1881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B1C901-9C96-420B-A7F1-BAA6679B7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F37236-10A6-4358-96DE-8547766FC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3EF683-057F-4198-AC3D-B96BA27D5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B51ED-5724-4EFE-8A26-18A67D8B4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6DAFB-0ACF-43BC-BDCA-04DEB30D6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90257-B3E5-47C4-B2DD-1E52454E5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E3626-B54F-4586-AD90-A0DC49F3B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32033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中考英语阅读理解练习题详解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Overview of Reading comprehension question types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Vocabulary and Phrase Understanding Questions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Detail comprehension questions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Main ideas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Inference and True/False Questions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Improving reading skills and practical exercises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Overview of Reading comprehension question types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Detail understanding: Questions of required students to understand specific details in the text, such as facts, figures, and examples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Inference and interpretation: Questions may ask students to infer or interpret information that is not directly stated in the text but can be understood through context or logical reasoning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Vocabulary and grammar: Questions may test students' knowledge of vocabulary and grammar, including word meanings, phrases, sentence structure, and punctuation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Main idea and purpose: Questions may ask students to identify the main idea or purpose of the text, which requires them to understand the overall message or argument presentation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Characteristics and requirements of question types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Common question setting methods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Multiple choice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The most common question type, providing several options for students to choose from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True or false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Asking students to judge which statement is true or false based on the information in the text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Fill in the blank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Requesting students to fill in missing information in a sense or paragraph based on their understanding of the text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Short answer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Asking students to provide a brief answer to a question, often requiring them to synthesize information from the text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81" r="172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Previewing the questions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Before reading the text, students should quickly scan the questions to get an idea of what information they need to focus 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Skimming and scanning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Skimming investments reading quickly to get the general idea of the text, while scanning investments searching for specific information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Contextualizing vocabulary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If students enroll unknown words, they should try to see the meaning based on the context of the presence or paragraph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Problem solving strategies and technologies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281" r="17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Identifying key information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Students should pay attention to key information such as topic intentions, transition words, and including intentions to help them understand the structure and main points of the text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Eliminating options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For multiple choice questions, students should try to identify options that are clearly wrong before choosing the best answer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Problem solving strategies and technologies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Vocabulary and Phrase Understanding Questions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Scan the passage quickly to locate key information and important details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9458" r="19458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Pay attention to words that are capitalized, italicized, or bolded, as they may indicate importance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Identify the topic presence of each paragraph to understand the main idea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Look for synonyms or antonyms of unknown words to help determine their meanings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Identify keywords and phrases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40" r="1304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706" r="1270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Use context includes to infer the meaning of unknown words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Advisor the relationship between the unknown word and the surrounding text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Look for examples or illustrations that may help explain the meaning of the word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If necessary, see the meaning of the word based on your understanding of the context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Context inference of word meaning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Be aware that family words may have different means in different contexts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Advisor the tone and register of the text to determine the appropriate meaning of the word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Pay attention to word settlements and phrases that may give additional meaning to a family word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Look for contextual clubs that may indicate a shift in meaning for a family word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35006" b="35006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5561" b="556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phenomenon of family words giving birth to means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Understand the common settlements and phrases associated with central words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Read broadly to expose yourself to different uses of vocabulary in different contexts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Vocabulary collection and application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Practice using new vocabulary in senses to reinforce understanding and retention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Use a dictionary or online resources to look up unknown words and understand their meanings and usage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Detail comprehension questions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Location specific details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need to scan the text quickly to find specific information such as names, dates, places, and other key details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Understanding factual information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They should be able to recognize and remember factual information presented in the text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Distinguishing between fact and opinion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It's important for students to differentiate between fact statements and opinions or opinions made by the author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Searching for direct information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Identifying main ideas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should be able to identify the main idea or central theme of the text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Summarizing key points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They need to summarize the key points or arguments presented in the text, condensing them into a few senses or a short paragraph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Paraphrasing information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Paraphrasing investments restoring information in your own words, which helps students demonstrate their understanding of the material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Summarize and summarize information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Inference and judgment information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need to be able to make inferences based on the information provided in the text, using conclusions and context to draw conclusions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Judging the author's title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They should be able to judge the author's title or opinion towards a specific topic or issue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Predicting outcomes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Based on the information in the text, students may be asked to predict what might happen next or what the outcomes of a particular situation might be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Making inferences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https://d.book118.com/977132033152006043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2024-09-17T21:05:30.154</cp:lastPrinted>
  <dcterms:created xsi:type="dcterms:W3CDTF">2024-09-17T13:05:30Z</dcterms:created>
  <dcterms:modified xsi:type="dcterms:W3CDTF">2024-09-17T13:05:32Z</dcterms:modified>
</cp:coreProperties>
</file>