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2E72-9BFB-452B-B96F-A01D61C90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FE0A9-6397-43EF-B892-F2F1B1FE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9628D-8DEF-4C87-828A-8209A439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36079-9D06-496D-888F-9BE5418EC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68AE3-1E5B-42E0-A268-DB5BEB93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3562F-7800-4A26-AA4F-02B979D82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CD9BE-31FE-4462-8F68-ABAC30F5C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1BB20-C89D-4F6F-AA23-034F65C8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907BA-134F-4452-9BBF-036751CE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5B498-306C-47DD-AC9D-0D46023C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8422A-03EE-46D2-89EB-6A1B81F71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303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培养团队中的学习和进步文化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学习型组织理念与特点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团队学习文化建设策略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个人学习能力提升方法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团队协作与知识共享机制建立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激励与评估机制完善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844" b="268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适应快速变化的市场环境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当前市场变化迅速，要求团队不断学习新知识、新技能，以适应不断变化的客户需求和市场趋势。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提升团队竞争力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学习和进步文化可以激发团队成员的创造力和创新精神，提高团队整体竞争力，从而在激烈的市场竞争中脱颖而出。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团队成员在学习和进步的过程中，可以不断提升自己的能力和素质，实现个人职业发展和成长。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学习氛围不浓厚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当前团队中缺乏浓厚的学习氛围，成员之间缺乏知识分享和交流，导致团队整体知识水平提升缓慢。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学习成果难以衡量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团队中缺乏对学习成果的有效衡量和评估机制，使得成员难以明确自己的学习进度和成果，也难以得到及时的反馈和指导。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虽然团队面临诸多挑战，但也存在巨大的机遇。通过培养学习和进步文化，可以激发团队成员的创造力和创新精神，把握市场机遇，实现团队的可持续发展。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缺乏有效的学习机制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团队缺乏有效的学习机制，如定期的培训、学习分享会等，使得团队成员难以持续学习和进步。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学习型组织理念与特点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14" b="2721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533" b="2753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学习型组织强调个人学习与团队学习的相互结合，通过不断学习和创新来适应不断变化的环境，从而实现组织的可持续发展。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学习型组织是指通过培养弥漫于整个组织的学习气氛、充分发挥员工的创造性思维能力而建立起来的一种有机的、高度柔性的、扁平的、符合人性的、能持续发展的组织。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组织结构扁平化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学习型组织倾向于扁平化的组织结构，减少层级，促进信息流通和沟通效率。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强调团队学习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学习型组织注重团队学习，通过集体讨论、分享知识和经验，提高整体智慧。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鼓励创新和尝试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学习型组织鼓励员工勇于尝试和创新，容忍失败，并从中学习和成长。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持续学习和改进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学习型组织追求持续学习和改进，不断适应变化的环境和市场需求。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学习型组织能够快速适应变化的环境和市场需求，灵活调整战略和业务模式。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提高适应性和灵活性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学习型组织鼓励员工创新和尝试，有利于激发员工的创造力和创新精神。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促进创新和创造力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学习型组织注重员工个人成长和发展，提高员工满意度和忠诚度。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学习型组织通过持续学习和改进，不断提升自身竞争力和可持续发展能力。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增强组织竞争力和可持续发展能力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团队学习文化建设策略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确定团队学习的长期和短期目标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长期目标可以是提升团队整体的专业素养和创新能力，短期目标可以是完成某个具体项目或解决某个具体问题。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制定实现目标的详细计划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包括学习时间、学习内容、学习方式等，确保每个成员都能明确自己的学习任务和责任。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激发团队成员的学习动力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通过奖励机制、晋升机会等方式，激励团队成员积极学习、不断进步。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建立共同价值观和信念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在团队中树立榜样，表彰那些积极践行共同价值观和信念的成员，以此激励其他人。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鼓励团队成员践行共同价值观和信念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例如，追求卓越、勇于创新、团结协作等，这些价值观和信念将成为团队成员共同遵守的行为准则。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明确团队的核心价值观和信念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可以组织专门的培训课程，或者在日常工作中不断强调这些价值观和信念的重要性。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通过培训和宣导，强化团队成员对共同价值观和信念的认同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建立有效的沟通机制，如定期的团队会议、分享会等，让团队成员有机会分享自己的知识和经验。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尊重每个团队成员的独特性和多样性，鼓励不同观点之间的碰撞和交流，激发团队的创造力和创新力。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提倡包容和尊重差异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鼓励团队成员之间互相帮助、共同进步，可以设立学习小组、导师制度等，促进知识和技能的共享与传承。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建立互助学习机制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营造开放、包容、互助氛围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个人学习能力提升方法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保持持续学习意识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不断关注行业动态和新技术发展，及时调整学习计划和方向，确保个人技能与市场需求保持同步。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设定明确的学习目标和计划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根据个人职业发展规划和团队目标，制定相应的学习计划，确保学习方向与团队整体发展保持一致。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培养自我驱动意识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积极寻找学习机会，主动承担责任和挑战，以自我驱动的态度推动个人和团队的成长。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自我驱动与持续学习意识培养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83" b="79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978" b="2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时间管理与效率提升技巧分享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制定合理的时间安排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合理规划工作和学习时间，避免时间浪费和效率低下。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优先处理重要任务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根据任务的紧急程度和重要性进行排序，优先处理重要且紧急的任务，确保工作和学习的高效推进。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学会拒绝和委派任务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适当拒绝不必要的任务或请求，学会将任务委派给他人，以释放个人时间和精力，专注于更重要的工作和学习。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https://d.book118.com/977133031130006042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2024-09-16T02:34:52.388</cp:lastPrinted>
  <dcterms:created xsi:type="dcterms:W3CDTF">2024-09-15T18:34:52Z</dcterms:created>
  <dcterms:modified xsi:type="dcterms:W3CDTF">2024-09-15T18:34:54Z</dcterms:modified>
</cp:coreProperties>
</file>