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54FD8-011E-4FD3-BCF7-FD1BF6D49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A6B75-11BB-4CBD-903D-8C6519B09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65A3C-9E6C-4EA6-AEC8-295510798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0CA9AD-57B7-4A09-9597-46CEE7918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092852-A784-49B7-8670-22152A676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630A61-1F7C-45A4-8596-0C0C0BE4A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3030C4-0AE9-4FD6-ABCD-A4C62BCF6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03E17-E7B3-4F00-87F0-26F7FE3C8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99744-BD15-4E14-9F60-7FEAE3EDE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E6623-59B7-4CF2-BBE3-86CC84774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8E2E7-8876-4A83-983B-B589F65AB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33060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整体护理检查内容PPT\n## 1.整体护理检查的重要性及目的\n### 1.1整体护理检查对患者康复的重要性\n### 1.2整体护理检查提高护理质量的作用\n### 1.3整体护理检查的目的和意义\n## 2.整体护理检查的内容和方法\n### 2.1整体护理检查的基本内容\n### 2.2整体护理检查的具体方法\n### 2.3整体护理检查的技巧和注意事项\n## 3.整体护理检查的流程和时间表\n### 3.1整体护理检查的流程设计\n### 3.2整体护理检查的时间表安排\n### 3.3整体护理检查的进度控制和调整\n## 4.整体护理检查的结果评价和分析\n### 4.1整体护理检查结果的评价标准\n### 4.2整体护理检查结果的分析方法\n### 4.3整体护理检查结果的反馈和改进\n## 5.整体护理检查中的沟通与协作\n### 5.1整体护理检查中的护患沟通\n### 5.2整体护理检查中的医护协作\n### 5.3整体护理检查中的团队建设和管理\n## 6.整体护理检查的实践案例分享\n### 6.1整体护理检查在某一疾病护理中的应用\n### 6.2整体护理检查在特殊人群护理中的应用\n### 6.3整体护理检查在护理质量管理中的应用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整体护理检查内容PPT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整体护理检查的重要性及目的</a:t>
            </a:r>
            <a:endParaRPr/>
          </a:p>
        </p:txBody>
      </p:sp>
      <p:sp>
        <p:nvSpPr>
          <p:cNvPr id="13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及时发现并处理潜在问题</a:t>
                </a:r>
                <a:endParaRPr/>
              </a:p>
            </p:txBody>
          </p:sp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</p:txBody>
          </p:sp>
        </p:grpSp>
        <p:grpSp>
          <p:nvGrpSpPr>
            <p:cNvPr id="23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提供全面、细致的护理服务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建立良好的护患关系</a:t>
                </a:r>
                <a:endParaRPr/>
              </a:p>
            </p:txBody>
          </p:sp>
          <p:sp>
            <p:nvSpPr>
              <p:cNvPr id="24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</p:txBody>
          </p:sp>
        </p:grpSp>
        <p:grpSp>
          <p:nvGrpSpPr>
            <p:cNvPr id="24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及时发现护理风险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降低护理差错发生率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保障患者权益</a:t>
                </a:r>
                <a:endParaRPr/>
              </a:p>
            </p:txBody>
          </p:sp>
          <p:sp>
            <p:nvSpPr>
              <p:cNvPr id="24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减少医疗纠纷</a:t>
                </a:r>
                <a:endParaRPr/>
              </a:p>
            </p:txBody>
          </p:sp>
        </p:grpSp>
      </p:grpSp>
      <p:pic>
        <p:nvPicPr>
          <p:cNvPr id="24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整体护理检查对患者康复的重要性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  <p:sp>
            <p:nvSpPr>
              <p:cNvPr id="25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全面评估患者护理需求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制定合理的护理计划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确保护理措施的有效实施</a:t>
                </a:r>
                <a:endParaRPr/>
              </a:p>
            </p:txBody>
          </p:sp>
        </p:grpSp>
        <p:grpSp>
          <p:nvGrpSpPr>
            <p:cNvPr id="25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提高护理效率</a:t>
                </a:r>
                <a:endParaRPr/>
              </a:p>
            </p:txBody>
          </p:sp>
          <p:sp>
            <p:nvSpPr>
              <p:cNvPr id="25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简化护理工作流程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减少重复性工作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提高护理资源利用率</a:t>
                </a:r>
                <a:endParaRPr/>
              </a:p>
            </p:txBody>
          </p:sp>
        </p:grpSp>
        <p:grpSp>
          <p:nvGrpSpPr>
            <p:cNvPr id="25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提高护理团队凝聚力</a:t>
                </a:r>
                <a:endParaRPr/>
              </a:p>
            </p:txBody>
          </p:sp>
          <p:sp>
            <p:nvSpPr>
              <p:cNvPr id="26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促进护理人员沟通交流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建立共同的价值观念</a:t>
                </a:r>
                <a:endParaRPr/>
              </a:p>
            </p:txBody>
          </p:sp>
        </p:grpSp>
      </p:grpSp>
      <p:pic>
        <p:nvPicPr>
          <p:cNvPr id="26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整体护理检查提高护理质量的作用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6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7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提高患者护理质量</a:t>
                </a:r>
                <a:endParaRPr/>
              </a:p>
            </p:txBody>
          </p:sp>
          <p:sp>
            <p:nvSpPr>
              <p:cNvPr id="27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确保患者得到专业、规范的护理服务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提高患者康复效果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降低患者并发症发生率</a:t>
                </a:r>
                <a:endParaRPr/>
              </a:p>
            </p:txBody>
          </p:sp>
        </p:grpSp>
        <p:grpSp>
          <p:nvGrpSpPr>
            <p:cNvPr id="27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7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提高护理工作效率</a:t>
                </a:r>
                <a:endParaRPr/>
              </a:p>
            </p:txBody>
          </p:sp>
          <p:sp>
            <p:nvSpPr>
              <p:cNvPr id="27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优化护理工作流程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减少护理资源浪费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提高护理管理水平</a:t>
                </a:r>
                <a:endParaRPr/>
              </a:p>
            </p:txBody>
          </p:sp>
        </p:grpSp>
        <p:grpSp>
          <p:nvGrpSpPr>
            <p:cNvPr id="27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7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促进护理学科发展</a:t>
                </a:r>
                <a:endParaRPr/>
              </a:p>
            </p:txBody>
          </p:sp>
          <p:sp>
            <p:nvSpPr>
              <p:cNvPr id="28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为护理科研提供数据支持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推动护理理论创新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提高护理人员专业素养</a:t>
                </a:r>
                <a:endParaRPr/>
              </a:p>
            </p:txBody>
          </p: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整体护理检查的目的和意义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整体护理检查的内容和方法</a:t>
            </a:r>
            <a:endParaRPr/>
          </a:p>
        </p:txBody>
      </p:sp>
      <p:sp>
        <p:nvSpPr>
          <p:cNvPr id="28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8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88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患者基本信息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姓名、性别、年龄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病史、诊断、治疗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过敏史、家族史</a:t>
                </a:r>
                <a:endParaRPr/>
              </a:p>
            </p:txBody>
          </p:sp>
          <p:pic>
            <p:nvPicPr>
              <p:cNvPr id="292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3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患者身体状况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功能评估</a:t>
                </a:r>
                <a:endParaRPr/>
              </a:p>
            </p:txBody>
          </p:sp>
          <p:pic>
            <p:nvPicPr>
              <p:cNvPr id="297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8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患者心理状况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社交需求</a:t>
                </a:r>
                <a:endParaRPr/>
              </a:p>
            </p:txBody>
          </p:sp>
          <p:pic>
            <p:nvPicPr>
              <p:cNvPr id="302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患者生活习惯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饮食、睡眠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运动、兴趣爱好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吸烟、饮酒</a:t>
                </a:r>
                <a:endParaRPr/>
              </a:p>
            </p:txBody>
          </p:sp>
          <p:pic>
            <p:nvPicPr>
              <p:cNvPr id="307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整体护理检查的基本内容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1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观察患者身体状况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观察患者心理状况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询问法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了解患者生活习惯</a:t>
                </a:r>
                <a:endParaRPr/>
              </a:p>
            </p:txBody>
          </p:sp>
          <p:pic>
            <p:nvPicPr>
              <p:cNvPr id="32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2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2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心理状况评估</a:t>
                </a:r>
                <a:endParaRPr/>
              </a:p>
            </p:txBody>
          </p:sp>
          <p:pic>
            <p:nvPicPr>
              <p:cNvPr id="32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整体护理检查的具体方法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整体护理检查的技巧和注意事项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使用开放式问题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保持耐心和同理心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注意观察非语言信息</a:t>
                </a:r>
                <a:endParaRPr/>
              </a:p>
            </p:txBody>
          </p:sp>
          <p:pic>
            <p:nvPicPr>
              <p:cNvPr id="3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保护患者隐私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保持客观、公正的态度</a:t>
                </a:r>
                <a:endParaRPr/>
              </a:p>
            </p:txBody>
          </p:sp>
          <p:pic>
            <p:nvPicPr>
              <p:cNvPr id="3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整体护理检查的流程和时间表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整体护理检查的流程设计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确定检查目标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根据患者病情制定检查计划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明确检查内容和要求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确保检查流程符合护理规范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制定检查计划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分配检查任务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设定检查时间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准备检查所需物品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按照检查计划进行检查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记录检查结果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及时处理检查中发现的问题</a:t>
                </a:r>
                <a:endParaRPr/>
              </a:p>
            </p:txBody>
          </p:sp>
          <p:pic>
            <p:nvPicPr>
              <p:cNvPr id="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9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检查结果反馈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将检查结果反馈给患者和家属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分析检查结果，提出改进措施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跟进护理措施的实施情况</a:t>
                </a:r>
                <a:endParaRPr/>
              </a:p>
            </p:txBody>
          </p:sp>
          <p:pic>
            <p:nvPicPr>
              <p:cNvPr id="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制定合理的时间表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考虑患者病情和治疗需求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平衡护理人员和资源分配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确保检查计划具有可行性和灵活性</a:t>
                </a:r>
                <a:endParaRPr/>
              </a:p>
            </p:txBody>
          </p:sp>
          <p:sp>
            <p:nvSpPr>
              <p:cNvPr id="4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分配检查时间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合理安排护理人员的工作时间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避免护理人员过度疲劳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保证检查工作的连续性和稳定性</a:t>
                </a:r>
                <a:endParaRPr/>
              </a:p>
            </p:txBody>
          </p:sp>
          <p:sp>
            <p:nvSpPr>
              <p:cNvPr id="4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调整时间表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根据患者病情变化调整检查时间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及时处理检查中发现的问题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保证护理工作的顺利进行</a:t>
                </a:r>
                <a:endParaRPr/>
              </a:p>
            </p:txBody>
          </p:sp>
          <p:sp>
            <p:nvSpPr>
              <p:cNvPr id="4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整体护理检查的时间表安排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进度控制</a:t>
                </a:r>
                <a:endParaRPr/>
              </a:p>
            </p:txBody>
          </p:sp>
          <p:sp>
            <p:nvSpPr>
              <p:cNvPr id="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定期检查护理工作进度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确保护理工作按时完成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及时调整护理工作计划</a:t>
                </a:r>
                <a:endParaRPr/>
              </a:p>
            </p:txBody>
          </p:sp>
          <p:sp>
            <p:nvSpPr>
              <p:cNvPr id="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</a:t>
                </a:r>
                <a:endParaRPr/>
              </a:p>
            </p:txBody>
          </p:sp>
          <p:sp>
            <p:nvSpPr>
              <p:cNvPr id="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根据患者病情和需求调整检查内容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调整护理人员分配和工作时间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优化护理工作流程</a:t>
                </a:r>
                <a:endParaRPr/>
              </a:p>
            </p:txBody>
          </p:sp>
          <p:sp>
            <p:nvSpPr>
              <p:cNvPr id="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整体护理检查的进度控制和调整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https://d.book118.com/977133060005006042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整体护理检查内容PPT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2024-09-15T02:28:47.602</cp:lastPrinted>
  <dcterms:created xsi:type="dcterms:W3CDTF">2024-09-14T18:28:47Z</dcterms:created>
  <dcterms:modified xsi:type="dcterms:W3CDTF">2024-09-14T18:28:49Z</dcterms:modified>
</cp:coreProperties>
</file>