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C7D39A-0C50-4DC0-BFC8-B16D94459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F5D088-7EFB-4EC4-90E9-9BD5A6616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AB4A3F-7BC6-4857-BE7B-892EB725F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9FDABC-ED56-44FA-83DE-7C902AA88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3558B3-5E70-4710-9190-1E90C87BC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44518A-77C9-44B0-8349-AF13B4805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27F962-DECB-40CA-919D-6C4B0BAA3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395462-A2FA-45B2-BB1A-552CE4D80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8A9435-EE54-4B6D-9FEC-3CD77312A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464852-963F-43C3-97A6-6F321D51F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1B509-0EF1-4E2F-9890-2CE6DF1AF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133066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最新的房颤护理查房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房颤概述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房颤的最新护理进展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房颤患者的日常护理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房颤患者的病情监测和预防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最新护理查房的实践与案例分享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房颤概述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房颤是一种心律失常，指心房肌肉的电信号发生异常，导致心房以不规律的频率收缩，使血液无法有效泵入心室。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房颤的英文全称为"atrial fibrillation"，简称AF。在正常情况下，心脏的电信号使心房和心室以一定的顺序收缩，推动血液流动。然而，在房颤状态下，心房的电信号发生紊乱，导致心房以非常快的频率收缩，这种不规律的收缩使得血液无法有效地泵入心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房颤可以根据其持续时间和原因进行分类。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持续时间，房颤可以分为阵发性房颤、持续性房颤和永久性房颤。阵发性房颤持续时间通常少于48小时，而持续性房颤持续时间超过7天。如果房颤持续时间超过1年，则称为永久性房颤。此外，房颤还可以根据其病因分为孤立性房颤和继发性房颤。孤立性房颤是指没有明显原因的房颤，而继发性房颤则是由其他疾病（如高血压、冠心病等）引起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房颤的症状和影响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房颤的症状多样，包括心悸、气短、乏力等，长期未控制可能导致血栓形成和脑卒中等严重后果。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症状多种多样，最常见的症状是心悸，即感到心跳不规则或过快。其他常见症状包括气短、乏力、头晕和胸痛。此外，有些患者可能没有任何症状。长期未控制的房颤可能导致一系列严重后果，如血栓形成、脑卒中、心力衰竭等。因此，及时诊断和治疗房颤对于维护患者健康至关重要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房颤的最新护理进展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随着医学研究的深入，新型抗凝药物如直接凝血酶抑制剂和Xa因子抑制剂等被开发出来，这些药物具有更强的抗凝效果和更少的副作用，为房颤患者提供了更好的治疗选择。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新型抗凝药物的研发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针对房颤的药物治疗，新型抗心律失常药物也在不断涌现，这些药物具有更高的疗效和更低的副作用，有助于更好地控制房颤症状。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新型抗心律失常药物的研发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药物治疗的进展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导管消融技术的改进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导管消融技术是治疗房颤的有效手段之一，近年来该技术在手术效果和安全性方面得到了进一步改进，使得更多的患者能够从中受益。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机械辅助装置的应用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针对无法通过药物或手术治疗的患者，机械辅助装置如左心耳封堵器和心脏起搏器等被应用于临床，这些装置能够有效地降低房颤患者的卒中和猝死风险。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非药物治疗的进展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个体化护理方案的制定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根据患者的具体情况，制定个体化的护理方案，包括饮食指导、运动建议、药物治疗和生活方式调整等，有助于提高患者的治疗效果和生活质量。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远程监测和智能化护理的应用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随着科技的发展，远程监测和智能化护理在房颤护理中得到了广泛应用，这些技术能够实时监测患者的生命体征和症状，为及时发现和处理异常情况提供了有力支持。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护理干预的进展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房颤患者的日常护理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https://d.book118.com/977133066036006041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2024-09-13T23:21:30.889</cp:lastPrinted>
  <dcterms:created xsi:type="dcterms:W3CDTF">2024-09-13T15:21:30Z</dcterms:created>
  <dcterms:modified xsi:type="dcterms:W3CDTF">2024-09-13T15:21:32Z</dcterms:modified>
</cp:coreProperties>
</file>