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E070A-3B7D-4A37-A1D5-0E0560704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43A15-9D8A-462E-A597-BA4E4CE1B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ACE9E-8504-4139-B45B-0F62CE4A9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089C1-2629-4C4B-901C-988D5C069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4349D6-ACFB-4311-9341-BE6FDF337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F2F7B4-35EE-484F-B7B1-F454C9854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53DBC-9CF1-4DE9-AB06-9B03501F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C23D4-A2C9-4233-8E54-15DF8104D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863D7F-B63B-438F-877B-24A0CF76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B45EA-CB4E-45D9-83D5-30EC6453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FF1DB-81B3-4C90-8D1A-E7C7A16AF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3124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线代行列式分析课件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行列式的定义与性质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行列式的计算方法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行列式在数学中的地位和作用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行列式的历史与发展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行列式的定义与性质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行列式是线性代数中的基本概念，用于表示一个n阶方阵的行列式值。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行列式是由n阶方阵的元素按照一定规则构成的标量，通常用大写字母D表示。对于一个n阶方阵A，其行列式记作det(A)或|A|。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行列式具有一系列重要的性质，这些性质在解决线性代数问题时非常有用。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行列式的性质包括代数余子式、转置行列式、伴随矩阵、行列式的乘法、行列式的除法等。这些性质在矩阵的逆、矩阵的秩、向量空间等其他线性代数概念中有重要的应用。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行列式在几何上可以解释为平行多边形的面积或向量积的模。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对于2阶行列式，其几何意义是平行四边形的面积；对于3阶行列式，其几何意义是平行六面体的体积。此外，行列式也可以表示向量叉积的模，即两个向量的外积的长度。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行列式的计算方法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在行列式中去掉某行和某列后所得到的子式，再求这个子式的代数余子式。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代数余子式的符号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当行和列同时为偶数时，代数余子式为正；当行和列同时为奇数时，代数余子式为负。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递推法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利用递推公式，通过已知的代数余子式来计算其他代数余子式。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直接计算法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根据代数余子式的定义，通过展开行列式来计算代数余子式。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利用已知的公式，直接计算代数余子式的值。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代数余子式的计算方法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行列式的基本性质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行列式的行和列可以互换，行列式的值不变。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行列式的展开定理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行列式等于其主对角线上元素的乘积与代数余子式的乘积之和。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行列式的计算公式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根据行列式的展开定理，可以推导出各种行列式的计算公式，如二阶行列式、三阶行列式等。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行列式的计算公式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https://d.book118.com/977133124034006030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2024-09-01T18:12:36.958</cp:lastPrinted>
  <dcterms:created xsi:type="dcterms:W3CDTF">2024-09-01T10:12:36Z</dcterms:created>
  <dcterms:modified xsi:type="dcterms:W3CDTF">2024-09-01T10:12:38Z</dcterms:modified>
</cp:coreProperties>
</file>