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66007-88D5-4914-A261-9D62A406E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5A87-AA5A-4C58-9289-AF8565FF0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B9BD3-7F23-4798-A7ED-951A4F8CB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1E0DF-592C-4ECD-83B3-B76563DA2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30A55-E033-42E6-A6C4-9C226A0FF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51EABE-AD50-4B12-8B63-B1F3CB2E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3018A-5448-4832-8AA7-846AD7BA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D7E28-076F-46CC-943F-8D557F6E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77EA2-4515-43A7-A260-C219117F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68878-162B-48C6-9635-1DEAE6DE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C70E9-BDFD-4244-918A-B19DAEB90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41331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《反馈和自激震荡》PPT课件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自激震荡原理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反馈对自激震荡的影响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自激震荡的消除和控制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反馈是控制系统中的重要概念，它涉及到系统输出与输入之间的相互作用。根据不同的分类标准，反馈可以分为多种类型。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是指将系统的输出信号返回到输入端，与输入信号进行比较的过程。根据输出信号对系统产生的影响，反馈可以分为正反馈和负反馈。正反馈是指输出信号对系统产生增强作用的反馈，而负反馈则是指输出信号对系统产生抑制作用的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8" r="234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反馈在控制系统中具有重要的作用，它能够提高系统的稳定性和性能。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负反馈，系统可以自动调节输出信号，使其稳定在期望值附近，提高系统的稳定性。此外，负反馈还可以改善系统的性能，如减小误差、提高精度等。正反馈则在一些特定情况下能够扩展系统的带宽，提高系统的响应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反馈在控制系统中的作用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反馈系统通常由传感器、控制器和执行器等部分组成。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负责检测系统的输出信号，并将其转换为可处理的电信号；控制器根据输入信号和传感器检测到的输出信号进行比较，产生控制信号；执行器则根据控制信号调节系统的输入，从而改变系统的输出。这些部分协同工作，实现反馈控制的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自激震荡原理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94" r="1169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振荡器在没有外部激励的情况下自行产生振荡的现象。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80" r="188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振荡幅度逐渐增大，能量不断增强的过程。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输出信号的频率与输入信号的频率相同或成整数倍关系。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自激震荡现象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存在选频网络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选频网络能够选择特定的频率分量进行放大，使该频率分量不断增强。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存在正反馈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振荡器输出信号通过反馈网络反馈到输入端，且反馈信号与原输入信号相位相同。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存在非线性元件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非线性元件能够将输入信号进行非线性变换，产生新的频率分量。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自激震荡的产生条件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可以分为RC、RLC、LC等不同类型。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根据反馈网络类型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可以分为正弦波、方波、三角波等不同波形。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根据输出波形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可以分为音频、射频、微波等不同领域。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自激震荡的分类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自激震荡电路可以作为信号源，用于产生特定频率的信号。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信号源产生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测量仪器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26" r="114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自激震荡电路可以用于产生载波信号，用于无线通信系统中的调制和解调。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自激震荡电路可以用于测量仪器中，作为频率标准或时间基准。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自激震荡的应用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反馈对自激震荡的影响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https://d.book118.com/977134133122006032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2024-09-05T14:50:40.455</cp:lastPrinted>
  <dcterms:created xsi:type="dcterms:W3CDTF">2024-09-05T06:50:40Z</dcterms:created>
  <dcterms:modified xsi:type="dcterms:W3CDTF">2024-09-05T06:50:42Z</dcterms:modified>
</cp:coreProperties>
</file>