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23861-1963-41A5-8237-52E80B048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626348-D9CB-4C6B-B7C6-FEF963CA9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0D657A-5283-4BFB-A0CB-AA0757C53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10F5A3-A7C7-4967-9E0D-5C2011C52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023055-0621-4569-B82C-B4459ACAD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193A41-EE10-482B-BE0C-0B3AB03BA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696FC8-FA7B-4BCE-9A39-52657388A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AC7FB-7F65-4A59-AD62-FC2634805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D620F-C811-4BA2-B7AC-AC7299C2B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EB75AF-6C56-4E5C-8BA1-E241C7775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817384-7B84-4EE0-B9B4-1696053EF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35004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审核记录和文档管理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审核记录概述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文档管理基础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审核记录与文档管理的关系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审核记录与文档管理流程优化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信息化技术在审核记录和文档管理中的应用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审核记录和文档管理的挑战与对策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审核记录概述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917" r="1791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审核记录是指在进行审核活动时所产生的相关记录和信息。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审核记录是审核过程和结果的客观证据，对于确保审核的有效性和可追溯性具有重要意义。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通过对审核记录的分析和整理，可以发现审核过程中的问题和不足，为改进审核工作提供依据。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审核记录的定义与重要性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审核记录的种类与范围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noFill/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noFill/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noFill/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noFill/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noFill/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noFill/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noFill/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noFill/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noFill/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noFill/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noFill/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noFill/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noFill/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noFill/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noFill/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noFill/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noFill/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noFill/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t="644" b="644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sp>
        <p:nvSpPr>
          <p:cNvPr id="44" name="TextBox 44"/>
          <p:cNvSpPr txBox="1"/>
          <p:nvPr/>
        </p:nvSpPr>
        <p:spPr>
          <a:xfrm>
            <a:off x="653186" y="14285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审核计划记录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85016" y="1781107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包括审核目标、范围、时间、人员等安排信息。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53186" y="3877672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审核结论记录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85016" y="4230233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对审核结果进行汇总和评价，形成审核结论。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76691" y="1360283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审核过程记录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508521" y="1712845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详细记录审核过程中的各项活动，如首末次会议、现场审核、文件审查等。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276691" y="380941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审核发现记录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8508521" y="4161971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记录审核过程中发现的问题、不符合项以及建议的改进措施。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审核记录的管理原则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完整性原则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确保审核记录的完整性和真实性，避免遗漏或篡改。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保密性原则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对涉及机密或敏感信息的审核记录进行严格保密。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规范性原则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按照规定的格式和程序进行记录和管理，确保审核记录的规范化和标准化。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可追溯性原则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确保审核记录的可追溯性，便于后续查询、分析和改进。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文档管理的概念与目标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454963" y="1491980"/>
            <a:ext cx="7520622" cy="188738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文档管理是指对组织内部的各种文档进行有效的控制、存储、检索、利用和处置的过程。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54963" y="1041492"/>
            <a:ext cx="753713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概念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153723" y="4445298"/>
            <a:ext cx="7520622" cy="192682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确保文档的完整性、准确性、可追溯性和安全性，提高文档使用效率，降低文档管理成本。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37103" y="4014528"/>
            <a:ext cx="7537242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根据文档的性质和用途，可分为行政文档、技术文档、业务文档、财务文档等。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不同种类的文档具有不同的特点，如行政文档具有规范性和程序性，技术文档具有专业性和准确性，业务文档具有灵活性和多样性，财务文档具有保密性和精确性等。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506694" y="1497044"/>
            <a:ext cx="2843213" cy="8318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6" name="Freeform 6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449149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680979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良好的文档管理可以使工作人员快速找到所需文档，减少查找和等待时间，从而提高工作效率。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49149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降低管理成本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680979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采用电子化的文档管理方式，可以节省大量的纸张、打印和存储空间等成本，降低组织的管理成本。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463317" y="110761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保障信息安全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695147" y="146018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对文档进行严格的权限控制和加密处理，可以防止信息泄露和被非法篡改，保障组织的信息安全。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463317" y="355674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促进知识共享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5147" y="390930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通过文档管理系统，可以将组织内的知识和经验进行有效的积累和共享，促进团队成员之间的交流和合作。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审核记录与文档管理的关系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审核记录是文档管理的重要组成部分，为文档的完整性、准确性和可追溯性提供了保障。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审核记录包含了文档的修改历史、审批流程和版本信息，是文档管理过程中不可或缺的环节。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通过对审核记录的查阅，可以迅速了解文档的生命周期和变更情况，有助于文档的维护和管理。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审核记录在文档管理中的地位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文档管理的规范化和流程化有助于提高审核记录的质量和效率，减少不必要的重复和延误。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文档管理系统的应用可以实现对审核记录的电子化存储和查询，提高了审核记录的可用性和便捷性。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有效的文档管理可以确保审核记录的准确性和完整性，避免审核过程中出现信息丢失或错误的情况。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文档管理对审核记录的影响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https://d.book118.com/977135004151006043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2024-09-17T20:39:33.454</cp:lastPrinted>
  <dcterms:created xsi:type="dcterms:W3CDTF">2024-09-17T12:39:33Z</dcterms:created>
  <dcterms:modified xsi:type="dcterms:W3CDTF">2024-09-17T12:39:35Z</dcterms:modified>
</cp:coreProperties>
</file>