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5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0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251CE-28E9-4228-AEA5-86E2792D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E899-9B88-4C84-ADA8-00084A88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F3E59-6DBE-4A69-B18C-BAA75BC3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6D613-4673-4A18-B78F-6B569BBD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1C652-7B91-4468-A739-B90C9A6E2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6BAD5-8055-43FF-B09B-40DEAE0B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702FE-8113-4CDE-9CEE-5C43ED27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1D702-BDAC-4830-B87D-4BC704B7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0DE60-5619-4CD1-A5BA-D4532389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768C2-D2D9-4DA8-AB91-675D5941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ABB22-AF56-4BF8-BFAC-EAE147DA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45" r:id="rId2"/>
    <p:sldLayoutId id="2147485346" r:id="rId3"/>
    <p:sldLayoutId id="2147485347" r:id="rId4"/>
    <p:sldLayoutId id="2147485348" r:id="rId5"/>
    <p:sldLayoutId id="2147485349" r:id="rId6"/>
    <p:sldLayoutId id="2147485350" r:id="rId7"/>
    <p:sldLayoutId id="2147485351" r:id="rId8"/>
    <p:sldLayoutId id="2147485352" r:id="rId9"/>
    <p:sldLayoutId id="2147485353" r:id="rId10"/>
    <p:sldLayoutId id="21474853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6014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谷物种植行业的农产品采购管理培训计划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培训方式与时间安排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培训师资力量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培训效果评估与反馈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https://d.book118.com/977136014065006026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谷物种植行业的农产品采购管理培训计划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2024-08-31T13:49:57.791</cp:lastPrinted>
  <dcterms:created xsi:type="dcterms:W3CDTF">2024-08-31T05:49:57Z</dcterms:created>
  <dcterms:modified xsi:type="dcterms:W3CDTF">2024-08-31T05:50:00Z</dcterms:modified>
</cp:coreProperties>
</file>