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CA3DC-06ED-45B0-B391-C4F8D74F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D9199-2534-4D4A-983F-CB223437C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2B9BC-E111-4D73-87B3-FA63A70F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99184-63FD-4C47-A3BE-DFA37395D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212BF-D598-4C1D-9AEE-7B691A8A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317FE-ED32-429F-9295-8102238D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1998E-DEA4-42A1-8538-22A38352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30617-AD0B-4A4C-BB3F-22A8F005B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D6775-82C8-4B30-9FA3-55F213EE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54970-66FB-4366-8404-B6452E06D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A8E5D-F884-4864-8FF4-F7613F72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61201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抗栓及溶栓治疗指导护理课件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抗栓及溶栓治疗概述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抗栓治疗指导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溶栓治疗指导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抗栓及溶栓治疗的护理要点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抗栓及溶栓治疗的临床实践案例分析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抗栓及溶栓治疗的前沿进展与展望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抗栓及溶栓治疗概述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抗栓及溶栓治疗是指通过药物或介入治疗的方法，阻止血栓形成或溶解已形成的血栓，以恢复血管通畅，改善组织器官的血液供应。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预防或减轻因血栓形成导致的血管阻塞，降低心脑血管事件的发生率和死亡率，提高患者的生活质量和生存率。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抗血小板聚集药物（如阿司匹林、氯吡格雷等）、溶栓药物（如尿激酶、链激酶等）、抗凝药物（如华法林、低分子量肝素等）。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药物治疗、介入治疗（如导管溶栓术、机械取栓术等）。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常用药物与治疗方式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抗栓及溶栓治疗对于大多数患者是有效的，能够显著降低心脑血管事件的发生率和死亡率。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抗栓及溶栓治疗存在一定的风险，如出血、过敏反应等，因此需要在医生的指导下进行，并进行严密监测。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抗栓治疗指导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抗血小板治疗是预防血栓形成的重要手段，通过抑制血小板聚集来降低血栓形成的风险。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抗血小板药物如阿司匹林、氯吡格雷等，通过抑制血小板表面的受体或酶，阻止血小板聚集，从而降低血栓形成的风险。在长期服用抗血小板药物时，需定期监测血小板计数和凝血功能，预防出血风险。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53" r="12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抗血小板治疗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抗凝治疗是通过抑制凝血酶的活性，预防血栓形成的重要手段。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抗凝药物如华法林、肝素等，通过抑制凝血酶的活性，阻止血液凝固，从而降低血栓形成的风险。在长期服用抗凝药物时，需定期监测凝血功能，预防出血风险。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https://d.book118.com/977136120141006032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2024-09-05T18:35:21.660</cp:lastPrinted>
  <dcterms:created xsi:type="dcterms:W3CDTF">2024-09-05T10:35:21Z</dcterms:created>
  <dcterms:modified xsi:type="dcterms:W3CDTF">2024-09-05T10:35:23Z</dcterms:modified>
</cp:coreProperties>
</file>