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57001-4EE1-43E3-828A-F4BF7EB34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A707D-807A-4AB4-8E59-DAF671DED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B51B2-1161-4B2C-8AA4-C2E4C88BB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17C03-0EED-4C09-A563-848A7DA6E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310E6-92A2-4C97-87B8-DC9FA15D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F9D5D-9CF7-46A2-825B-7534DEFF5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48E789-3393-4518-958E-01CE2B61A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03B97-A722-4F63-8A69-99B608DD8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A5A60-2D0F-47D3-AFC0-93E873AFB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E88DD-3EBE-4DE3-91B5-34BB2F4C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71758-E9E9-4DF1-87E3-E69CBD29A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4110303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语文九年级上册期末复习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202X-12-21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单元一：文言文阅读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单元二：现代文阅读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单元三：写作能力的提升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单元四：语言表达能力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单元五：文学常识与名著阅读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单元一：文言文阅读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文言实词的积累与运用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常见文言实词的词义辨析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掌握常见的文言实词，如“走”、“亡”、“涕”、“居”等，理解其在不同语境中的含义。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实词活用现象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了解名词作动词、名词作状语、使动用法、意动用法等实词活用现象，并能正确辨析。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实词的古今异义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理解文言实词的古今异义现象，如“妻子”、“交通”、“无论”等，掌握其古义和今义。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虚词的固定搭配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了解虚词的固定搭配，如“以……为”、“为……所”等，并能正确辨析。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虚词的作用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理解虚词在文言文中的作用，如连接词语、辅助语气、表达感情等。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常见虚词的用法辨析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掌握常见的虚词，如“之”、“其”、“以”、“于”等，理解其在不同语境中的用法。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文虚词的辨析与运用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特殊句式的掌握与运用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了解判断句的特点，如“……者，……也”等，并能正确辨析。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了解被动句的特点，如“为……所”等，并能正确辨析。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了解倒装句的特点，如宾语前置、定语后置等，并能正确辨析。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了解省略句的特点，如省略主语、宾语等，并能正确补充省略成分。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被动句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倒装句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省略句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文本内容的概括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文本主题的分析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文本语言的鉴赏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文本内容的拓展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文本内容的理解与鉴赏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能够概括文本的主要内容，理解作者的思想和观点。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能够分析文本的主题思想，理解作者的情感和态度。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能够欣赏文本的语言特点，体会作者的艺术表现力。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能够结合相关背景知识，对文本内容进行拓展和延伸。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单元二：现代文阅读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记叙文是以叙述为主要表达方式，通过记叙人物、事件的发展变化来反映社会生活的一种文体。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记叙文的基本特点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记叙文的阅读技巧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记叙文的重点内容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在阅读记叙文时，要注意把握文章的主要情节和人物形象，理解作者的写作意图和情感倾向。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记叙文通常包括人物、事件、时间、地点等要素，要注意分析这些要素在文章中的作用。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记叙文的阅读与理解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说明文是以说明为主要表达方式，通过介绍事物的特点、性质、成因、功能等来反映客观事物的一种文体。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说明文的基本特点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在阅读说明文时，要注意把握文章的主要内容和说明方法，理解作者的写作意图和观点。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说明文的阅读技巧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说明文通常包括事物的特点、性质、成因、功能等要素，要注意分析这些要素在文章中的作用。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说明文的重点内容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说明文的阅读与理解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议论文的阅读技巧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在阅读议论文时，要注意把握文章的主要论点和论据，理解作者的论证方法和逻辑结构。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议论文的基本特点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议论文是以议论为主要表达方式，通过分析问题、提出观点、论证理由来表达作者观点的一种文体。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议论文的重点内容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议论文通常包括问题的提出、观点的阐述、论据的列举和论证的逻辑结构等要素，要注意分析这些要素在文章中的作用。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议论文的阅读与理解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文学作品的基本特点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文学作品是以文学艺术为主要表现形式，通过塑造形象、反映社会生活来表达作者情感和思想的一种文体。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文学作品的阅读技巧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在阅读文学作品时，要注意把握作品的主题思想、人物形象、艺术手法和语言特点，理解作者的创作意图和审美取向。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文学作品的鉴赏重点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文学作品通常包括主题思想、人物形象、艺术手法和语言特点等要素，要注意分析这些要素在作品中的作用和价值。同时，还要注意培养自己的审美能力和文化素养，提高对文学作品的鉴赏水平。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文学作品的阅读与鉴赏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单元三：写作能力的提升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命题作文的写作技巧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确定中心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编写提纲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根据题目要求，确定文章的中心思想。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列出文章的主要内容和结构，有助于理清思路。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仔细审题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选材组材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认真起草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认真分析题目，明确题目要求和主题。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选择与主题相关的材料，并进行合理的组织。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按照提纲，逐段进行写作，注意段落间的衔接。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注意语言的运用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使用准确、生动的语言，增强文章的表现力。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按照一定的逻辑顺序，合理安排文章的结构。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选材组材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根据中心思想或主题，选择相关的材料进行组织。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仔细阅读材料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认真阅读所给材料，了解材料的主要内容和要求。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提炼中心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从材料中提炼出中心思想或主题。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给材料作文的写作技巧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明确所给话题，并围绕话题展开写作。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确定话题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使用准确、流畅的语言，增强文章的表现力。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注意语言的表达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根据话题，确定文章的中心思想。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确定中心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选择与话题相关的材料，并进行合理的组织。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选材组材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从不同的角度思考问题，提出新颖、独特的观点。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创新立意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话题作文的写作技巧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https://d.book118.com/977141103030006030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2024-09-01T16:49:58.312</cp:lastPrinted>
  <dcterms:created xsi:type="dcterms:W3CDTF">2024-09-01T08:49:58Z</dcterms:created>
  <dcterms:modified xsi:type="dcterms:W3CDTF">2024-09-01T08:50:00Z</dcterms:modified>
</cp:coreProperties>
</file>