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CDEF2-DFE7-4F31-9B68-F977A21E8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C343C-577B-4C1A-A0C7-4B9BDE3A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AB5E3-0C9B-4208-8BE2-D117A342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0D851-0594-4376-84B0-623CE1CD2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310859-3579-4E4F-972B-5CB1ED84E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3D4FE-2915-4178-9C58-8CD9F5BAB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66F692-F92C-4DAB-85AB-45B96BEEB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6AF2C-0780-4C3F-AB23-887C652AF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AEFBB-F9EE-43AB-A82E-2B9E6B1F3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D87FD-457F-4ABA-9FF3-994EFF68D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20AED-68F3-4B9A-B105-9907C02A0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43144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全国创业人的数据分析报告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全国创业人概况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创业人群特征分析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创业环境分析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创业成功因素分析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创业失败因素分析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分析全国创业人的数据，了解创业人群体的特征、发展趋势和影响因素，为政府、企业和个人提供决策依据。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随着经济的发展和政策的推动，创业已成为越来越多人的选择。然而，创业环境复杂多变，需要深入了解创业人群体的特点和需求，以制定更加科学合理的政策措施。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39" r="2573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数据来源和收集方法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本报告主要基于国家统计局、人力资源和社会保障部等官方数据，以及各类市场调研和公开报道的数据。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采用问卷调查、网络爬虫、数据库查询等多种方式收集数据，并对数据进行清洗、整理和分析，以确保数据的准确性和可靠性。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全国创业人概况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创业人数持续增长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近年来，随着国家对创业创新的鼓励和支持力度不断加大，全国的创业人数呈现出持续增长的态势。据统计数据显示，截至XXXX年底，全国已有超过XXXX万的创业人，比去年同期增长了约XX%。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创业人数统计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科技、互联网、教育成热门领域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众多的创业领域中，科技、互联网和教育培训成为最热门的三大领域。据统计，超过XX%的创业人选择在科技领域进行创业，主要涉及人工智能、大数据、云计算等新兴技术。另外，互联网和教育培训领域的创业人数也占据了相当大的比例，分别达到了约XX%和XX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创业领域分布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成功与失败并存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创业人数持续增长，但成功的比例并不高。据统计数据显示，约有XX%的创业项目最终取得了成功，而失败的比例则高达XX%。这表明创业过程中存在着较大的风险和不确定性，成功的背后往往伴随着失败的教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创业成功与失败比例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创业人群特征分析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年轻化趋势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近年来，创业人群呈现年轻化趋势，越来越多的年轻人选择自主创业。根据数据显示，30岁以下的创业人群占比超过一半，成为创业市场的主力军。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总结词：男性主导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详细描述：在创业人群的性别分布上，男性占据主导地位。数据显示，男性创业者的比例超过70%，女性创业者相对较少。这可能与传统的性别角色观念、家庭责任和社会期望有关。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总结词：高学历化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随着教育水平的提高，创业人群的学历分布也呈现出高学历化的趋势。数据显示，本科及以上学历的创业者占比超过80%，其中硕士和博士学历的创业者比例也有所上升。这表明高学历对于创业成功具有一定的优势和影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学历分布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城市集中化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人群的地域分布相对集中，主要集中在经济发达的城市和地区。数据显示，一线城市和部分二线城市的创业人群占比超过60%，而其他地区则相对较少。这可能与城市经济发展水平、资源优势和政策支持等因素有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创业环境分析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政府出台的创业扶持政策，如税收优惠、创业补贴等，能够降低创业成本，激发创业活力。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政策稳定性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政策透明度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政策环境的稳定性和连续性对创业者来说至关重要，能够让创业者有更长远的规划和投资信心。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政策透明度高可以让创业者更好地了解政府的态度和导向，从而更好地把握市场机会。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政策环境对创业的影响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多样化的融资渠道能够满足不同阶段和规模的创业融资需求，降低融资门槛。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融资成本的高低直接影响到创业项目的盈利能力和发展速度，低成本融资能够减轻创业者的资金压力。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融资环境的风险控制能力对创业者来说非常重要，能够保障创业项目的稳定发展。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融资环境对创业的影响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https://d.book118.com/977143144062006042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2024-09-15T16:44:06.427</cp:lastPrinted>
  <dcterms:created xsi:type="dcterms:W3CDTF">2024-09-15T08:44:06Z</dcterms:created>
  <dcterms:modified xsi:type="dcterms:W3CDTF">2024-09-15T08:44:08Z</dcterms:modified>
</cp:coreProperties>
</file>