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AE4BF1-CC42-4F45-B9AA-2AA50768F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CF265-FA34-47FC-BBDF-1C395D846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DED16-7E94-4243-9679-27EF79BB3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D04F3-5141-480A-A551-A6F4A9F26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A6F8F-1963-45C6-AE5A-3511D7B78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106B3D-01B0-47F3-A4FD-9EEB4F0CE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BE0446-6ABB-4AA8-AB3D-03D0F67A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4BFD2C-E595-48A0-842A-4993BDB85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EE9FF1-4457-427D-87E8-5194FBF90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B19D1-E41D-48B7-8BC4-6CA91DE56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9BEAC3-0D71-4F9C-BE0B-76A3CDC6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4402615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函数与极限在物理中的应用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运动学中的函数与极限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动力学中的函数与极限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热力学中的函数与极限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电磁学中的函数与极限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函数是一种特殊的对应关系，它描述了两个变量之间的依赖关系。在物理学中，函数通常用来表示物理量之间的关系，如速度、加速度、位移等。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函数的性质包括单调性、奇偶性、周期性等，这些性质在物理学中有广泛的应用。例如，周期函数可以用来描述波动现象，而单调函数则可以用来描述某些物理量的变化趋势。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极限是数学分析中的一个重要概念，它描述了一个函数在某一点或无穷远处的行为。在物理学中，极限常常用来表示某些物理量的变化趋势或极限状态。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极限的运算包括求极限、极限的四则运算、洛必达法则等。这些运算在物理学中有广泛的应用，如求解某些物理量的极限值、判断某些物理过程的趋势等。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063" r="22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极限的概念及运算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运动学问题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在运动学中，函数和极限常常用来描述物体的运动状态。例如，速度、加速度等物理量可以用函数来表示，而物体的极限速度、极限加速度等问题则需要用到极限的概念。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动力学问题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在动力学中，函数和极限可以用来描述物体的受力情况和运动状态。例如，牛顿第二定律中的加速度与合外力之间的关系可以用函数来表示，而物体在某一时刻的受力极限则需要用到极限的概念。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波动问题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在波动现象中，函数和极限也有广泛的应用。例如，波动方程中的振幅、频率等物理量可以用函数来表示，而波的衍射、干涉等现象则需要用到极限的概念来描述波的传播趋势和极限状态。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物理中的函数与极限问题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运动学中的函数与极限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s(t) 表示物体在时刻 t 的位置。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位移是时间的函数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v(t) = ds(t)/dt，表示物体在时刻 t 的瞬时速度。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速度是位移对时间的导数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a(t) = dv(t)/dt，表示物体在时刻 t 的瞬时加速度。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加速度是速度对时间的导数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位移、速度、加速度与时间的关系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3" r="325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84" r="317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7" r="1077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 v 为常数，位移 s(t) = vt + s0，其中 s0 是初始位置。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 v 随时间 t 变化，位移 s(t) 需要通过积分求得：s(t) = ∫v(t)dt + s0。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变速直线运动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匀速直线运动与变速直线运动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725" b="117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物体在重力作用下沿抛物线轨迹运动，其水平位移和竖直位移分别是时间和重力的函数。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物体沿圆形轨迹运动，其位移、速度和加速度可用三角函数表示，且与角速度和半径有关。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抛体运动与圆周运动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圆周运动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抛体运动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曲线的切线斜率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对于非直线运动，曲线的切线斜率表示物体在该点的瞬时速度或加速度，可通过求极限得到。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瞬时速度和瞬时加速度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利用极限概念，可以求得物体在某一时刻的瞬时速度和瞬时加速度。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无穷小量的运算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在运动学中，常常需要处理无穷小量，如 ds、dv 等，利用极限运算可以简化计算过程。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极限在运动学中的应用举例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动力学中的函数与极限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牛顿第二定律及动量定理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描述了物体加速度与作用力、质量之间的关系，即F=ma。在函数中，可以表示为力F是加速度a和质量m的函数。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动量定理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表达了力对时间的积累效应，即Ft=mv。在这里，函数关系体现在力F、时间t和动量mv之间。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弹性碰撞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在碰撞过程中，动能守恒且动量守恒。可以通过函数关系描述碰撞前后的速度、动能等物理量的变化。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非弹性碰撞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碰撞后物体粘在一起，动能不守恒但动量守恒。同样可以通过函数关系分析碰撞过程中的能量损失和动量变化。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弹性碰撞与非弹性碰撞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描述了任意两个质点间的引力与它们质量的乘积成正比，与它们距离的平方成反比，即F=GMm/r^2。在这里，函数关系体现在引力F、质量M和m以及距离r之间。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万有引力定律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行星绕恒星的运动可以看作是万有引力作用下的椭圆轨道运动。通过函数关系可以分析行星的位置、速度、加速度等物理量随时间的变化。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天体运动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万有引力定律及天体运动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https://d.book118.com/977144026151006043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2024-09-17T20:40:45.175</cp:lastPrinted>
  <dcterms:created xsi:type="dcterms:W3CDTF">2024-09-17T12:40:45Z</dcterms:created>
  <dcterms:modified xsi:type="dcterms:W3CDTF">2024-09-17T12:40:47Z</dcterms:modified>
</cp:coreProperties>
</file>