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F1A3B-590B-44B3-9CA0-94FC3C80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5F090-8C3D-4E74-B6A9-A60DBCB2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1B2F-3227-4167-9BA7-090A8510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34290-5D18-453F-9545-F0CECF1B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B3484-34D8-42F6-BFAD-AAB55CD4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DE0B6-D8BF-447B-B7ED-CC39F25C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76B09D-6EC4-4BCA-ADE8-5FDD37145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A646D-2C28-4C2A-812C-F94CDACA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5E012-CA22-41FA-A2D2-893508B3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DF308-9153-443B-AB88-66240FDE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796C1-5B25-45FB-84B7-2318D0C67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45041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感恩心态与职业发展的关系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感恩心态在职业发展中作用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以感恩心态促进职业发展策略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企业如何培养员工感恩心态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企业案例分享：感恩文化助力企业腾飞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69" r="254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感恩心态的内涵包括对他人的尊重、理解和回馈，对社会的责任感和奉献精神，对自然的敬畏和保护环境意识。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感恩心态是指对他人、社会和自然给予的恩惠和帮助心怀感激的一种心理状态。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感恩能够减轻心理压力，缓解焦虑和抑郁情绪，有助于身心健康的维护和提升。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提升个人幸福感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感恩能够让人更加珍惜自己所拥有的，减少抱怨和不满，从而提升个人的幸福感和满足感。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感恩能够促进人与人之间的互信、互助和互谅，增强人际关系的和谐度和稳定性。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培养感恩心态方法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922" r="189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009" r="180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学会关注当下的生活和经历，从中发现值得感激的事物和人。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对于他人的帮助和支持，要积极回馈，表达自己的感激之情。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学会换位思考，理解他人的难处和付出，从而更加珍惜和感激他人的帮助。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增强自己的责任心，积极承担社会责任和义务，为社会做出自己的贡献。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39" b="168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当前职场环境特点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当前职场竞争激烈，求职者需要不断提升自身能力和素质，才能在激烈的竞争中脱颖而出。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变化快速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职场环境不断变化，行业发展趋势和热点也在不断变化，需要求职者具备敏锐的市场洞察力和快速适应能力。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随着社会的多元化发展，职场也呈现出多元化的发展趋势，需要求职者具备跨领域、跨行业的能力和素质。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职场竞争激烈，工作压力大，需要求职者具备良好的心理素质和抗压能力。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随着科技的不断发展，许多传统行业和岗位正在被自动化和智能化取代，需要求职者不断学习和更新技能，以适应新的职场需求。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在快速发展的职场环境中，如何规划自己的职业生涯，选择合适的职业发展方向，是求职者需要面临的挑战。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职业发展面临挑战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12" r="1201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职场成功要素分析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具备扎实的专业能力和技能是职场成功的基础，需要求职者不断学习和提升自己的专业水平。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团队合作是现代职场的重要特征，需要求职者具备良好的团队意识和协作精神。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良好的沟通能力是职场成功的重要保障，需要求职者具备良好的倾听、表达和协调能力。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在快速发展的职场环境中，具备创新思维和创新能力是求职者脱颖而出的重要因素。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感恩心态在职业发展中作用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感恩心态使个人更加乐观、自信，展现出积极向上的形象，从而吸引他人的注意和尊重。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懂得感恩的人更容易获得他人的信任和支持，因为他们的言行举止表现出对他人付出的珍视和尊重。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增强个人信誉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感恩心态能够激发个人的内在动力，使其更加努力地工作和学习，从而在职业领域取得更好的成绩，提升个人的影响力。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扩大影响力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提升个人魅力与影响力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感恩心态有助于减少团队内部的矛盾和冲突，增强团队成员之间的互信和合作意愿。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促进团队和谐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团队成员之间互相感激、互相支持，能够激发彼此的工作热情和创造力，从而提高整个团队的工作效率。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感恩心态能够强化团队成员对团队的归属感和忠诚度，使团队在面对困难和挑战时更加团结一致。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获得更多机会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良好的人际关系网络能够为个人提供更多职业发展的机会和资源，而感恩心态是建立和维护人际关系网络的重要因素之一。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感恩心态有助于个人与他人建立长期稳定的合作关系，共同实现更大的目标和价值。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结交更多朋友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感恩心态使人更加开放、友善，更容易与他人建立联系和友谊。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拓展人际关系网络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以感恩心态促进职业发展策略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https://d.book118.com/977145041122006044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2024-09-19T03:56:27.620</cp:lastPrinted>
  <dcterms:created xsi:type="dcterms:W3CDTF">2024-09-18T19:56:27Z</dcterms:created>
  <dcterms:modified xsi:type="dcterms:W3CDTF">2024-09-18T19:56:29Z</dcterms:modified>
</cp:coreProperties>
</file>