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CD7EE-ABCD-4DAE-B408-C90726E3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79073-C6B1-4A5F-9B44-E15240D80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D7978-F83B-4090-BDF8-5C4CFA1C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9F47B-D040-4AD6-B98B-36A5076D5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CFB7D9-BCFB-4F0B-9644-AF86D3554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C521A8-A4F1-41D8-A153-62D26445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5C5947-D75E-4030-9CBC-BA5B592CA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47623-77C3-48C1-8D17-486A3EC47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5E173-B7F1-40ED-961D-B7B7C772A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5A7A3-C205-44B6-A2E7-C14DCB3B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1840A-F43D-4196-8C89-214C251FE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45056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职业发展与晋升路径培训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晋升路径与策略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组织支持与资源利用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通过培训，使员工了解职业发展的重要性，提高职业素养，增强职业竞争力。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提升员工职业素养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明确晋升路径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67" b="2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为员工提供一个清晰的晋升路径，激发员工的晋升欲望，提高员工的工作积极性和满意度。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根据企业战略发展目标，培养符合企业需求的高素质人才，促进企业的可持续发展。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职业发展理论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晋升路径解析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培训内容和安排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介绍职业发展的基本概念、理论和研究方法，帮助员工了解职业发展的内涵和意义。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详细解析企业内部的晋升路径及晋升标准，使员工了解晋升的条件和流程。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通过讲解、案例分析等方式，提高员工的沟通能力、团队协作能力、创新能力等职业素养。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提供个性化的职业规划指导，帮助员工制定符合自身特点的职业发展目标和计划。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职业发展概述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职业发展是指个人在职业生涯中通过不断学习、实践和提升，实现职业目标、增强职业竞争力和获得职业成功的过程。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职业发展对于个人和组织都具有重要意义。对于个人而言，职业发展有助于提升技能、知识和经验，增强自信心和职业满足感；对于组织而言，员工的职业发展可以提高整体绩效、促进组织创新和发展。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主要任务是了解职业领域、掌握基本技能和知识，建立职业网络。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需要在专业领域内深化发展，提升专业能力和领导力，承担更高层次的责任。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中级阶段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成为行业或领域的专家或领导者，关注战略规划和组织发展，推动行业或社会的进步。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高级阶段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职业发展阶段和特点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包括个人的兴趣、价值观、能力、性格和职业规划等。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包括组织的文化、战略、结构、领导风格和人力资源管理政策等。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包括社会经济状况、技术进步、政策法规、文化观念和社会网络等。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晋升路径与策略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晋升路径设计原则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确保晋升路径对所有员工公平开放，避免任何形式的歧视。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透明性原则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明确晋升标准和程序，让员工清楚了解晋升路径和要求。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晋升路径应具备一定的挑战性，以激励员工不断提升自身能力。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提供必要的培训和支持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为员工提供必要的技能培训和职业辅导，帮助他们提升能力和适应更高层级的岗位。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定期评估和反馈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定期对员工的绩效进行评估，给予反馈和指导，确保员工在晋升路径上不断进步。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制定明确的晋升计划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根据企业战略和员工发展需求，制定针对不同层级和岗位的晋升计划。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晋升策略制定与实施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建议员工积极参加行业活动和社交场合，拓展职业网络，了解更多的职业机会。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关注企业内部机会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鼓励员工关注企业内部招聘信息，积极申请更高层级的岗位。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提升个人品牌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鼓励员工通过社交媒体、行业论坛等渠道展示个人成果和专长，提升个人品牌知名度，增加晋升机会。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9583" b="9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晋升机会把握与拓展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职业素养与能力提升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职业素养是指在职场中表现出来的道德品质、职业意识和行为习惯等方面的综合素质。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职业素养是职场成功的基础，对于个人职业发展和社会经济发展都具有重要意义。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通过职业教育、实践锻炼、自我修养等途径，不断提高职业素养水平。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职业素养培养途径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职业素养内涵及培养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https://d.book118.com/977145056006006042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2024-09-15T03:29:23.694</cp:lastPrinted>
  <dcterms:created xsi:type="dcterms:W3CDTF">2024-09-14T19:29:23Z</dcterms:created>
  <dcterms:modified xsi:type="dcterms:W3CDTF">2024-09-14T19:29:25Z</dcterms:modified>
</cp:coreProperties>
</file>