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07EE3-BDA3-45D4-B5AE-B880EAED5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3C409-B563-4800-A4D1-DA8519790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A71B2-2BCF-4CBE-B744-7F06813C1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8F5F9-98EB-4583-AB9C-9D8F28F77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D5F0AE-327E-40B8-B797-98D0B7BEE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A88383-4A9F-4D9B-911C-927FCA386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E3A9C2-606D-4913-B172-3CE5CD586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783E7-C789-4EAD-836E-C0F0924BA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52F13-FE84-469B-B6D4-5C2F77F3E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04B2F-D0BC-44EE-8F24-3BB978041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99E19-403E-4563-9E09-32AF51151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501241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孕妇与乳母的营养需求与乳汁质量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孕妇与乳母特殊生理阶段概述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孕妇与乳母膳食指南及营养素参考摄入量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优质蛋白质来源及其在提高乳汁质量中作用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钙、铁、锌等微量元素补充与乳汁质量关系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维生素D、A、C等脂溶性维生素补充注意事项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实际操作：如何为孕妇和乳母制定合理膳食计划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孕妇与乳母特殊生理阶段概述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孕妇在怀孕期间，生理上会发生一系列变化，包括子宫扩大、血容量增加、代谢加快等。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为满足胎儿的生长发育和自身健康，孕妇需要增加能量、蛋白质、钙、铁、叶酸等营养素的摄入。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孕妇生理特点及营养需求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乳母在哺乳期间，乳房会分泌乳汁，同时身体也会消耗大量能量和营养素来支持乳汁的生产。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乳母需要增加能量、蛋白质、钙、维生素D等营养素的摄入，以维持自身健康和保证乳汁的质量。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乳母生理特点及营养需求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孕妇营养状况对胎儿的影响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孕妇营养不良可能导致胎儿生长受限、智力发育迟缓、免疫力低下等问题。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乳母营养状况对婴儿的影响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乳母营养不良会影响乳汁的质量和数量，从而影响婴儿的生长发育和健康状况。因此，保证孕妇和乳母充足的营养摄入对胎儿和婴儿的健康成长至关重要。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孕妇与乳母营养状况对胎儿及婴儿影响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孕妇与乳母膳食指南及营养素参考摄入量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孕妇和乳母在一般人群膳食指南的基础上，需要增加更多的营养摄入，包括蛋白质、钙、铁、锌、维生素A、维生素D等关键营养素。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孕妇和乳母的膳食应多样化，以谷类为主，多吃蔬菜、水果和薯类，常吃奶类、豆类或其制品，适量吃鱼、禽、蛋、瘦肉。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孕妇和乳母应保证充足的饮水量，合理安排餐次和食量，以维持适宜的孕期和哺乳期体重增长。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中国居民膳食指南中孕妇与乳母部分解读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孕妇在孕中期和孕晚期的能量摄入量应分别比非孕妇女增加200kcal/日和450kcal/日，而乳母则应比非孕妇女增加500kcal/日。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孕妇和乳母的蛋白质摄入量应比非孕妇女分别增加15g/日和25g/日，其中优质蛋白质应占一半以上。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孕妇和乳母应增加钙、铁、锌、维生素A和维生素D的摄入量，具体数值可参考中国居民膳食营养素参考摄入量（DRIs）中的推荐值。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孕妇与乳母每日能量和营养素参考摄入量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孕期和哺乳期膳食结构调整建议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哺乳期妇女应继续增加鱼、禽、蛋、瘦肉的摄入量，同时多喝汤水，以保证乳汁的质量和数量。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孕期妇女应适当增加鱼、禽、蛋、瘦肉等动物性食物的摄入量，尤其是深海鱼类，以提供胎儿生长发育所需的优质蛋白质和多不饱和脂肪酸。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孕妇和乳母应注意控制盐和油的摄入量，避免过量食用高盐和高油食品，以预防孕期高血压和哺乳期肥胖等问题。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孕妇和乳母都应多吃富含铁的食物，如动物血、肝脏、瘦肉等，同时补充维生素C以促进铁的吸收和利用。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优质蛋白质来源及其在提高乳汁质量中作用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优质蛋白质食物来源介绍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包括瘦肉、禽肉、鱼肉等，是优质蛋白质的重要来源。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鸡蛋、鸭蛋等蛋类含有丰富的优质蛋白质。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大豆、豆腐、豆浆等豆类及其制品含有较高的优质蛋白质。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牛奶、羊奶等奶类及其制品也是优质蛋白质的良好来源。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乳汁中的蛋白质主要来源于母体血浆中的氨基酸，经过乳腺细胞的合成和分泌形成乳汁中的蛋白质。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乳腺细胞对氨基酸的摄取和利用受到多种因素的调节，包括激素、营养素摄入状况、乳腺发育程度等。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蛋白质是乳汁中重要的营养成分，对于婴儿的生长发育具有关键作用。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蛋白质在乳汁合成和分泌中作用机制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https://d.book118.com/977150124101006042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2024-09-15T18:58:53.952</cp:lastPrinted>
  <dcterms:created xsi:type="dcterms:W3CDTF">2024-09-15T10:58:53Z</dcterms:created>
  <dcterms:modified xsi:type="dcterms:W3CDTF">2024-09-15T10:58:56Z</dcterms:modified>
</cp:coreProperties>
</file>