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EC1C4-5C5F-442F-B6F5-3697FF97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CB126-F99E-4AA5-AF6D-69A3C56C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00A9C-6110-4712-8336-9855EB7E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38392-A5FF-47FC-BEE6-C77D9980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FBDC7-ECA9-4E99-A637-B9FEF983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F5FBC-4C5C-4D84-B6E8-F8689D206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EE6A7-E4D0-495B-BE05-0355BD87A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9F206-E85A-4A9F-BA0B-11CF72F26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D5A04-3DFD-44E5-BE29-8EDFB448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F13B9-387F-46CF-B0F7-A0D49575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E932D-CA97-4246-B72C-368D2563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0150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词语辨析与填空题解题技巧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词语辨析基本概念与原则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填空题类型及特点分析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解题技巧之关键词定位法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解题技巧之上下文联系法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解题技巧之排除法应用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词语辨析基本概念与原则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词语基本含义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词语搭配与用法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近义词、反义词辨析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了解并掌握词语的基本含义是进行辨析的前提。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注意词语的搭配习惯及在句子中的位置，避免误用。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对近义词、反义词进行辨析，了解它们之间的细微差别。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词语意义及用法差异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语境对词义的限制作用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语境对词语搭配的影响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根据语境选择恰当词语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上下文语境对词义影响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上下文语境可以限制词语的含义，使其具体化。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在不同的语境中，词语的搭配也会发生变化。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结合语境选择最恰当的词语，使表达更加准确。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辨析方法：比较法、归纳法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通过比较不同词语在意义、用法等方面的异同，进行辨析。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根据多个词语的共同特点进行归纳，找出它们之间的联系和区别。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在实际解题中，可以综合运用比较法和归纳法进行辨析。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注意词义变化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避免望文生义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慎用网络语言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避免绝对化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注意事项与误区避免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网络语言虽然流行，但往往不够规范，要慎用并了解其真正含义。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不要仅凭字面意思理解词语，要结合上下文进行理解。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随着语言的发展，一些词语的含义可能会发生变化，要注意更新自己的词汇知识。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在辨析过程中，要避免过于绝对化的判断，留有一定的余地。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填空题类型及特点分析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上下文联系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语法规则运用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句子填空题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根据空格前后的词语或句子，推断空格处应填入的词语意义。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运用语法规则，如时态、语态、主谓一致等，判断空格处应填入的词语形式。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首先要对句子进行整体理解，分析句子成分，确定空格处所需填写的词性。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段落填空题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段落主题理解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首先要理解段落的主题和中心思想，把握整体内容。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上下文联系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根据空格前后的句子或段落，推断空格处应填入的词语或句子的意义。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逻辑关系分析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分析段落中句子之间的逻辑关系，如因果、转折、并列等，以确定空格处应填入的词语或句子的逻辑关系。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针对句子填空题，要注重句子结构和语法规则的运用，同时结合上下文进行推断。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针对段落填空题，要注重段落主题的理解和上下文联系，同时分析逻辑关系以确定答案。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对于不同类型的题目，还需要根据具体情况采取相应的解题策略，如排除法、代入法等。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不同类型题目应对策略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解题技巧之关键词定位法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仔细阅读题干，标出关键词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理解关键词的含义和用法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寻找关键词并确定其意义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在阅读题干时，要注意将关键词标出，如动词、形容词、名词等，这些词往往能够揭示题目的要求和考查点。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对于标出的关键词，要准确理解其含义和用法，包括词性、词义、搭配等，以便在选项中找到与之相符的词语。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将选项与关键词进行比对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根据关键词的含义和用法，将选项与题干中的关键词进行比对，排除与关键词不符的选项。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注意选项的词性和词义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在筛选选项时，要注意选项的词性和词义是否与题干中的关键词相匹配，避免因为词性或词义不符而选错答案。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利用关键词进行选项筛选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https://d.book118.com/977150150126006042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2024-09-16T02:18:12.082</cp:lastPrinted>
  <dcterms:created xsi:type="dcterms:W3CDTF">2024-09-15T18:18:12Z</dcterms:created>
  <dcterms:modified xsi:type="dcterms:W3CDTF">2024-09-15T18:18:14Z</dcterms:modified>
</cp:coreProperties>
</file>