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C09A3-C2E9-480F-8E05-4D56B7928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9BFFB-D311-4CE6-B48A-4309591FB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1E5AB-4956-4A5C-A9C6-CE334BDB0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1ECA1-61E0-498D-A760-865AE54AA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2F334-CF41-458B-939A-9E3A205D2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BF808C-8B56-41AE-BAB2-7FBDA0525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497F00-6453-490F-A941-5B92993A8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2D204-884B-4E9E-828B-F96125070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4E9F7-32B8-4EDA-9FF4-8A8C74B3B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E9D52-07F1-444D-8517-7144B8E38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DDBD8-54AB-4666-B41F-B3D387867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52005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股骨头置换手术护理查房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了解患者的病史、病情状况、手术原因等，以便为患者制定个性化的护理计划。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评估患者身体状况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对患者进行全面的身体检查，了解患者的身体状况，如心肺功能、肝肾功能等，以确保患者能够承受手术。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评估患者认知情况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了解患者的认知情况，如理解能力、记忆力等，以便更好地与患者沟通。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与患者进行沟通，了解患者的心理状态，对患者的焦虑、恐惧等情绪进行疏导。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向患者介绍手术的必要性、手术过程、术后恢复等方面的知识，提高患者的认知水平。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鼓励患者家属给予患者关爱和支持，增强患者的信心和勇气。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指导患者术前饮食，保证患者营养充足，避免因营养不良影响手术效果。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协助医生完成术前检查，如心电图、血常规、尿常规等。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指导患者术前进行必要的准备，如备皮、灌肠等。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保持手术台面整洁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及时清理手术台上的血迹、污渍，保持手术区域的清洁。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确保手术器械和物品准备齐全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根据手术需要，准备好所需的手术器械、敷料、药品等，并确保其清洁、无菌。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协助医生进行手术操作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在手术过程中，按照医生的要求传递器械、敷料，协助医生完成手术步骤。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在手术过程中，密切监测患者的生命体征，包括心率、血压、呼吸等，确保患者安全。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观察患者的反应，如出现异常情况，及时报告医生并协助处理。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详细记录患者在手术过程中的护理情况，包括监测结果、用药情况等。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核对护理操作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在手术过程中，核对所执行的护理操作，确保准确无误。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记录手术过程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详细记录手术过程、使用的器械和敷料、患者的反应等情况。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整理护理文件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在手术后，整理相关护理文件，包括护理记录、医嘱单等，并归档保存。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https://d.book118.com/977152005044006031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2024-09-03T09:29:13.039</cp:lastPrinted>
  <dcterms:created xsi:type="dcterms:W3CDTF">2024-09-03T01:29:13Z</dcterms:created>
  <dcterms:modified xsi:type="dcterms:W3CDTF">2024-09-03T01:29:15Z</dcterms:modified>
</cp:coreProperties>
</file>