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EAEFB8-94C4-4427-AE35-4682701B4A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CE85-0641-419C-BBEC-1B46EFC16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AD69-64BB-4915-B471-7EC9CFE7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60136-9DAC-4EF9-ACB8-F5713699B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E2C7F-BC7A-463C-92E6-8C42B18A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45571-130E-48F2-B8E2-34031F36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C265E-3443-47FC-9E8A-530745468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80AEB-8E57-4C69-B576-5A6D824E5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5C398-FD20-4546-93B0-76271076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FF24D-119A-4D6B-A00E-FF2872F11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AB37-D6D9-4D4B-B878-3EBAD0C02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BB6F0-0409-43AE-A20C-80DA414D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38EF8D-494E-42C3-A1AC-E540AFCCB68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46DF5C-00AA-4A37-A4F8-150BED6B648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201102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清明节祭祖仪式中的火灾应急处置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清明节祭祖仪式简介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火灾应急处置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火灾后的安全评估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安全意识教育与培训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清明节祭祖仪式简介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清明节的由来与意义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清明节作为中国传统节日，是为了纪念先祖、缅怀过往，重视家族情感的节日。在此日人们会进行祭祖、扫墓等仪式，传承着中华民族的尊老敬祖之风。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祭祖仪式的重要性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祭祖仪式承载着对先祖的尊敬与思念，是传统文化的重要组成部分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尊敬与思念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参与祭祖仪式有助于增强家族凝聚力，传承家族文化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家族凝聚力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祭祖仪式中家族成员的参与与配合，体现了家族温情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71666" lnSpcReduction="1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祭祖仪式中的常见形式和步骤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包括祭品的准备、祭拜、献花、焚香、祈祷等环节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祭祖祭品的准备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传统祭祖仪式中家族成员的参与与配合，体现了家族温情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家族成员的参与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祭祖仪式中的火灾风险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祭祖仪式中祭品焚烧、燃放鞭炮等活动容易引发火灾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火灾风险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火灾发生时如果不及时处理，可能造成人员伤亡和财产损失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后果严重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火灾预防措施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现场防火措施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在祭祖现场应保持整洁，避免杂物堆放，同时禁止在祭祖场所燃放鞭炮、焰火等易引发火灾的物品。保持环境整洁是防止火灾的第一步，杜绝火源是预防火灾的关键。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安全用火知识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避免火星四溅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小心使用火种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避免火势蔓延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合理安排焚烧位置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紧急疏散演练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为了应对突发火灾情况，必须安排参与祭祖仪式的人员进行火灾逃生演练。制定紧急疏散计划，指定疏散通道和逃生出口，提高火灾发生时的应急处置能力。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火灾预防措施总结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避免杂物堆放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保持整洁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避免火星四溅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小心使用火种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如鞭炮、焰火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禁止燃放易燃物品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禁止燃放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杜绝鞭炮焰火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防止火源产生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安全用火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小心使用火种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合理安排焚烧位置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紧急疏散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演练逃生计划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指定疏散通道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火灾预防要点对比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祭祖现场维持整洁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定期清理杂物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火灾应急处置流程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立即通知相关人员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发生火灾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拨打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119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请求帮助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报警救援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按照预先制定计划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启动紧急疏散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火灾应急处置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火灾初期处理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在火灾初期，发现火灾后应立即报警并迅速组织人员疏散。同时可以尝试使用灭火器、灭火器械对初期火灾进行扑救，尽量控制火势扩大，确保人员安全。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火灾逃生技巧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保持镇静是在火灾中最重要的一点，避免造成恐慌情绪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保持镇静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在火灾中要尽快疏散，不要慌乱逃跑，避免踩踏事故发生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迅速疏散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在有浓烟的情况下，应低姿态匍匐前行，减少吸入有害气体的几率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低姿态匍匐前行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逃生时应尽量沿着楼梯扶手下楼，防止发生拥堵事故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沿楼梯扶手下楼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火灾善后处理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人员安全是火灾善后处理的首要任务，保障所有人员的生命安全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确保所有人员安全疏散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协调消防部门对火灾现场进行处理，防止火灾复燃，保持现场安全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与消防部门协调处理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在火灾后，需要进行人员清点工作，确保所有人员都已安全撤离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人员清点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https://d.book118.com/977152011024006053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清明节祭祖仪式中的火灾应急处置</vt:lpstr>
      <vt:lpstr>目录</vt:lpstr>
      <vt:lpstr>第一章 清明节祭祖仪式简介</vt:lpstr>
      <vt:lpstr> </vt:lpstr>
      <vt:lpstr>PowerPoint Presentation</vt:lpstr>
      <vt:lpstr>PowerPoint Presentation</vt:lpstr>
      <vt:lpstr>PowerPoint Presentation</vt:lpstr>
      <vt:lpstr>第2章 火灾预防措施</vt:lpstr>
      <vt:lpstr> </vt:lpstr>
      <vt:lpstr>PowerPoint Presentation</vt:lpstr>
      <vt:lpstr>紧急疏散演练</vt:lpstr>
      <vt:lpstr>PowerPoint Presentation</vt:lpstr>
      <vt:lpstr>PowerPoint Presentation</vt:lpstr>
      <vt:lpstr>PowerPoint Presentation</vt:lpstr>
      <vt:lpstr>第3章 火灾应急处置</vt:lpstr>
      <vt:lpstr> 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2024-09-26T22:33:38.764</cp:lastPrinted>
  <dcterms:created xsi:type="dcterms:W3CDTF">2024-09-26T14:33:38Z</dcterms:created>
  <dcterms:modified xsi:type="dcterms:W3CDTF">2024-09-26T14:33:40Z</dcterms:modified>
</cp:coreProperties>
</file>